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4"/>
  </p:sldMasterIdLst>
  <p:notesMasterIdLst>
    <p:notesMasterId r:id="rId33"/>
  </p:notesMasterIdLst>
  <p:handoutMasterIdLst>
    <p:handoutMasterId r:id="rId34"/>
  </p:handoutMasterIdLst>
  <p:sldIdLst>
    <p:sldId id="332" r:id="rId5"/>
    <p:sldId id="333" r:id="rId6"/>
    <p:sldId id="334" r:id="rId7"/>
    <p:sldId id="335" r:id="rId8"/>
    <p:sldId id="327" r:id="rId9"/>
    <p:sldId id="337" r:id="rId10"/>
    <p:sldId id="338" r:id="rId11"/>
    <p:sldId id="340" r:id="rId12"/>
    <p:sldId id="341" r:id="rId13"/>
    <p:sldId id="342" r:id="rId14"/>
    <p:sldId id="343" r:id="rId15"/>
    <p:sldId id="344" r:id="rId16"/>
    <p:sldId id="345" r:id="rId17"/>
    <p:sldId id="346" r:id="rId18"/>
    <p:sldId id="347" r:id="rId19"/>
    <p:sldId id="348" r:id="rId20"/>
    <p:sldId id="349" r:id="rId21"/>
    <p:sldId id="350" r:id="rId22"/>
    <p:sldId id="351" r:id="rId23"/>
    <p:sldId id="352" r:id="rId24"/>
    <p:sldId id="353" r:id="rId25"/>
    <p:sldId id="354" r:id="rId26"/>
    <p:sldId id="355" r:id="rId27"/>
    <p:sldId id="356" r:id="rId28"/>
    <p:sldId id="357" r:id="rId29"/>
    <p:sldId id="358" r:id="rId30"/>
    <p:sldId id="360" r:id="rId31"/>
    <p:sldId id="36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49">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EC5745-9790-4E7A-8C4A-13F97A65F654}" v="9" dt="2019-01-22T10:48:54.016"/>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Estilo Médio 2 - Ênfas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Estilo Médio 2 - Ênfas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Estilo Médio 3 - Ênfas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Estilo com Tema 2 - Ênfas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Estilo Escuro 1 - Ênfas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Estilo com Tema 1 - Ênfas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Estilo Médio 1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33" autoAdjust="0"/>
    <p:restoredTop sz="88570" autoAdjust="0"/>
  </p:normalViewPr>
  <p:slideViewPr>
    <p:cSldViewPr snapToGrid="0">
      <p:cViewPr varScale="1">
        <p:scale>
          <a:sx n="80" d="100"/>
          <a:sy n="80" d="100"/>
        </p:scale>
        <p:origin x="966" y="108"/>
      </p:cViewPr>
      <p:guideLst>
        <p:guide orient="horz" pos="2349"/>
        <p:guide pos="3840"/>
      </p:guideLst>
    </p:cSldViewPr>
  </p:slideViewPr>
  <p:outlineViewPr>
    <p:cViewPr>
      <p:scale>
        <a:sx n="33" d="100"/>
        <a:sy n="33" d="100"/>
      </p:scale>
      <p:origin x="0" y="532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118" d="100"/>
          <a:sy n="118" d="100"/>
        </p:scale>
        <p:origin x="2992"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7DC7FA-3AA0-FA42-A881-6A33DF08E864}" type="doc">
      <dgm:prSet loTypeId="urn:microsoft.com/office/officeart/2005/8/layout/pyramid1" loCatId="" qsTypeId="urn:microsoft.com/office/officeart/2005/8/quickstyle/simple4" qsCatId="simple" csTypeId="urn:microsoft.com/office/officeart/2005/8/colors/accent1_2" csCatId="accent1" phldr="1"/>
      <dgm:spPr/>
    </dgm:pt>
    <dgm:pt modelId="{898DD652-05B5-4548-8C89-9F53D7FE6632}">
      <dgm:prSet phldrT="[Texto]" custT="1"/>
      <dgm:spPr>
        <a:solidFill>
          <a:schemeClr val="accent3"/>
        </a:solidFill>
        <a:effectLst>
          <a:outerShdw blurRad="50800" dist="76200" algn="l" rotWithShape="0">
            <a:prstClr val="black">
              <a:alpha val="40000"/>
            </a:prstClr>
          </a:outerShdw>
        </a:effectLst>
      </dgm:spPr>
      <dgm:t>
        <a:bodyPr/>
        <a:lstStyle/>
        <a:p>
          <a:endParaRPr lang="pt-BR" sz="1500" b="1" dirty="0">
            <a:solidFill>
              <a:schemeClr val="bg1"/>
            </a:solidFill>
          </a:endParaRPr>
        </a:p>
        <a:p>
          <a:endParaRPr lang="pt-BR" sz="1500" b="1" dirty="0">
            <a:solidFill>
              <a:schemeClr val="bg1"/>
            </a:solidFill>
          </a:endParaRPr>
        </a:p>
        <a:p>
          <a:r>
            <a:rPr lang="pt-BR" sz="1800" b="1" dirty="0">
              <a:solidFill>
                <a:schemeClr val="bg1"/>
              </a:solidFill>
            </a:rPr>
            <a:t>Soluções</a:t>
          </a:r>
          <a:r>
            <a:rPr lang="pt-BR" sz="1800" dirty="0">
              <a:solidFill>
                <a:schemeClr val="bg1"/>
              </a:solidFill>
            </a:rPr>
            <a:t> </a:t>
          </a:r>
        </a:p>
        <a:p>
          <a:r>
            <a:rPr lang="pt-BR" sz="1800" dirty="0">
              <a:solidFill>
                <a:schemeClr val="bg1"/>
              </a:solidFill>
            </a:rPr>
            <a:t>personalizadas </a:t>
          </a:r>
        </a:p>
        <a:p>
          <a:r>
            <a:rPr lang="pt-BR" sz="1800" dirty="0">
              <a:solidFill>
                <a:schemeClr val="bg1"/>
              </a:solidFill>
            </a:rPr>
            <a:t>de software com </a:t>
          </a:r>
        </a:p>
        <a:p>
          <a:r>
            <a:rPr lang="pt-BR" sz="1800" b="1" dirty="0">
              <a:solidFill>
                <a:schemeClr val="bg1"/>
              </a:solidFill>
            </a:rPr>
            <a:t>Agilidade</a:t>
          </a:r>
          <a:r>
            <a:rPr lang="pt-BR" sz="1800" dirty="0">
              <a:solidFill>
                <a:schemeClr val="bg1"/>
              </a:solidFill>
            </a:rPr>
            <a:t> e melhores </a:t>
          </a:r>
        </a:p>
        <a:p>
          <a:r>
            <a:rPr lang="pt-BR" sz="1800" b="1" dirty="0">
              <a:solidFill>
                <a:schemeClr val="bg1"/>
              </a:solidFill>
            </a:rPr>
            <a:t>Resultados  </a:t>
          </a:r>
        </a:p>
      </dgm:t>
    </dgm:pt>
    <dgm:pt modelId="{D3423F60-F7E4-8543-8596-537A9A900CF1}" type="parTrans" cxnId="{3399EAFC-5512-B544-B6A3-E5B3399B197E}">
      <dgm:prSet/>
      <dgm:spPr/>
      <dgm:t>
        <a:bodyPr/>
        <a:lstStyle/>
        <a:p>
          <a:endParaRPr lang="pt-BR" sz="1200">
            <a:solidFill>
              <a:schemeClr val="bg1"/>
            </a:solidFill>
          </a:endParaRPr>
        </a:p>
      </dgm:t>
    </dgm:pt>
    <dgm:pt modelId="{C78D4C99-0BC4-544D-B6C6-347EF6E1F25B}" type="sibTrans" cxnId="{3399EAFC-5512-B544-B6A3-E5B3399B197E}">
      <dgm:prSet/>
      <dgm:spPr/>
      <dgm:t>
        <a:bodyPr/>
        <a:lstStyle/>
        <a:p>
          <a:endParaRPr lang="pt-BR" sz="1200">
            <a:solidFill>
              <a:schemeClr val="bg1"/>
            </a:solidFill>
          </a:endParaRPr>
        </a:p>
      </dgm:t>
    </dgm:pt>
    <dgm:pt modelId="{116602CA-C478-B240-8DEE-3E5E0AE5EB7B}">
      <dgm:prSet phldrT="[Texto]" custT="1"/>
      <dgm:spPr>
        <a:solidFill>
          <a:schemeClr val="accent3">
            <a:lumMod val="60000"/>
            <a:lumOff val="40000"/>
          </a:schemeClr>
        </a:solidFill>
        <a:effectLst>
          <a:outerShdw blurRad="50800" dist="76200" algn="l" rotWithShape="0">
            <a:prstClr val="black">
              <a:alpha val="40000"/>
            </a:prstClr>
          </a:outerShdw>
        </a:effectLst>
      </dgm:spPr>
      <dgm:t>
        <a:bodyPr/>
        <a:lstStyle/>
        <a:p>
          <a:r>
            <a:rPr lang="pt-BR" sz="1800" dirty="0">
              <a:solidFill>
                <a:schemeClr val="bg1"/>
              </a:solidFill>
            </a:rPr>
            <a:t>Melhores </a:t>
          </a:r>
          <a:r>
            <a:rPr lang="pt-BR" sz="2400" b="1" dirty="0">
              <a:solidFill>
                <a:schemeClr val="bg1"/>
              </a:solidFill>
            </a:rPr>
            <a:t>Pessoas</a:t>
          </a:r>
          <a:r>
            <a:rPr lang="pt-BR" sz="1800" dirty="0">
              <a:solidFill>
                <a:schemeClr val="bg1"/>
              </a:solidFill>
            </a:rPr>
            <a:t>, </a:t>
          </a:r>
          <a:r>
            <a:rPr lang="pt-BR" sz="2400" b="1" dirty="0">
              <a:solidFill>
                <a:schemeClr val="bg1"/>
              </a:solidFill>
            </a:rPr>
            <a:t>Melhores</a:t>
          </a:r>
          <a:r>
            <a:rPr lang="pt-BR" sz="2400" dirty="0">
              <a:solidFill>
                <a:schemeClr val="bg1"/>
              </a:solidFill>
            </a:rPr>
            <a:t> </a:t>
          </a:r>
          <a:r>
            <a:rPr lang="pt-BR" sz="1800" dirty="0">
              <a:solidFill>
                <a:schemeClr val="bg1"/>
              </a:solidFill>
            </a:rPr>
            <a:t>soluções</a:t>
          </a:r>
        </a:p>
      </dgm:t>
    </dgm:pt>
    <dgm:pt modelId="{9782E1A6-4CEE-144B-9A4A-62F526330272}" type="parTrans" cxnId="{89FE15EC-8AF5-E84F-A397-17854DC8F41A}">
      <dgm:prSet/>
      <dgm:spPr/>
      <dgm:t>
        <a:bodyPr/>
        <a:lstStyle/>
        <a:p>
          <a:endParaRPr lang="pt-BR" sz="1200">
            <a:solidFill>
              <a:schemeClr val="bg1"/>
            </a:solidFill>
          </a:endParaRPr>
        </a:p>
      </dgm:t>
    </dgm:pt>
    <dgm:pt modelId="{71ACB7A3-4F6C-C140-B9BC-BE4A159BFF87}" type="sibTrans" cxnId="{89FE15EC-8AF5-E84F-A397-17854DC8F41A}">
      <dgm:prSet/>
      <dgm:spPr/>
      <dgm:t>
        <a:bodyPr/>
        <a:lstStyle/>
        <a:p>
          <a:endParaRPr lang="pt-BR" sz="1200">
            <a:solidFill>
              <a:schemeClr val="bg1"/>
            </a:solidFill>
          </a:endParaRPr>
        </a:p>
      </dgm:t>
    </dgm:pt>
    <dgm:pt modelId="{FF3A65C1-EBE7-7E42-83CF-942EFCACA675}">
      <dgm:prSet phldrT="[Texto]" custT="1"/>
      <dgm:spPr>
        <a:solidFill>
          <a:schemeClr val="accent3"/>
        </a:solidFill>
        <a:effectLst>
          <a:outerShdw blurRad="50800" dist="76200" algn="l" rotWithShape="0">
            <a:prstClr val="black">
              <a:alpha val="40000"/>
            </a:prstClr>
          </a:outerShdw>
        </a:effectLst>
      </dgm:spPr>
      <dgm:t>
        <a:bodyPr/>
        <a:lstStyle/>
        <a:p>
          <a:r>
            <a:rPr lang="pt-BR" sz="3600" b="1" dirty="0">
              <a:solidFill>
                <a:schemeClr val="bg1"/>
              </a:solidFill>
            </a:rPr>
            <a:t>Valores</a:t>
          </a:r>
          <a:br>
            <a:rPr lang="pt-BR" sz="1800" dirty="0">
              <a:solidFill>
                <a:schemeClr val="bg1"/>
              </a:solidFill>
            </a:rPr>
          </a:br>
          <a:r>
            <a:rPr lang="pt-BR" sz="1600" b="0" i="1" dirty="0">
              <a:solidFill>
                <a:schemeClr val="bg1"/>
              </a:solidFill>
            </a:rPr>
            <a:t>Resolutividade e Ética</a:t>
          </a:r>
        </a:p>
        <a:p>
          <a:r>
            <a:rPr lang="pt-BR" sz="1600" b="0" i="1" dirty="0">
              <a:solidFill>
                <a:schemeClr val="bg1"/>
              </a:solidFill>
            </a:rPr>
            <a:t>Superação em Equipe</a:t>
          </a:r>
        </a:p>
        <a:p>
          <a:endParaRPr lang="pt-BR" sz="1800" dirty="0">
            <a:solidFill>
              <a:schemeClr val="bg1"/>
            </a:solidFill>
          </a:endParaRPr>
        </a:p>
      </dgm:t>
    </dgm:pt>
    <dgm:pt modelId="{BA28DFCE-C81B-A94B-89AF-C51BB230E65F}" type="parTrans" cxnId="{614CFE12-E75F-394A-AAEE-FC1EC91F4282}">
      <dgm:prSet/>
      <dgm:spPr/>
      <dgm:t>
        <a:bodyPr/>
        <a:lstStyle/>
        <a:p>
          <a:endParaRPr lang="pt-BR" sz="1200">
            <a:solidFill>
              <a:schemeClr val="bg1"/>
            </a:solidFill>
          </a:endParaRPr>
        </a:p>
      </dgm:t>
    </dgm:pt>
    <dgm:pt modelId="{FF237BBF-77CD-BE49-933D-8C04D85AAE2B}" type="sibTrans" cxnId="{614CFE12-E75F-394A-AAEE-FC1EC91F4282}">
      <dgm:prSet/>
      <dgm:spPr/>
      <dgm:t>
        <a:bodyPr/>
        <a:lstStyle/>
        <a:p>
          <a:endParaRPr lang="pt-BR" sz="1200">
            <a:solidFill>
              <a:schemeClr val="bg1"/>
            </a:solidFill>
          </a:endParaRPr>
        </a:p>
      </dgm:t>
    </dgm:pt>
    <dgm:pt modelId="{C97967E6-4BC7-8244-926E-652C62735A48}" type="pres">
      <dgm:prSet presAssocID="{377DC7FA-3AA0-FA42-A881-6A33DF08E864}" presName="Name0" presStyleCnt="0">
        <dgm:presLayoutVars>
          <dgm:dir/>
          <dgm:animLvl val="lvl"/>
          <dgm:resizeHandles val="exact"/>
        </dgm:presLayoutVars>
      </dgm:prSet>
      <dgm:spPr/>
    </dgm:pt>
    <dgm:pt modelId="{F10DBFE6-8E0E-1647-B378-08F5A6F22899}" type="pres">
      <dgm:prSet presAssocID="{898DD652-05B5-4548-8C89-9F53D7FE6632}" presName="Name8" presStyleCnt="0"/>
      <dgm:spPr/>
    </dgm:pt>
    <dgm:pt modelId="{39D4A73E-C2EB-EF42-BEFD-3D694416F585}" type="pres">
      <dgm:prSet presAssocID="{898DD652-05B5-4548-8C89-9F53D7FE6632}" presName="level" presStyleLbl="node1" presStyleIdx="0" presStyleCnt="3" custScaleX="99887" custScaleY="206189">
        <dgm:presLayoutVars>
          <dgm:chMax val="1"/>
          <dgm:bulletEnabled val="1"/>
        </dgm:presLayoutVars>
      </dgm:prSet>
      <dgm:spPr/>
    </dgm:pt>
    <dgm:pt modelId="{0B7FE2AE-3753-4243-BC26-9FC868A9DB97}" type="pres">
      <dgm:prSet presAssocID="{898DD652-05B5-4548-8C89-9F53D7FE6632}" presName="levelTx" presStyleLbl="revTx" presStyleIdx="0" presStyleCnt="0">
        <dgm:presLayoutVars>
          <dgm:chMax val="1"/>
          <dgm:bulletEnabled val="1"/>
        </dgm:presLayoutVars>
      </dgm:prSet>
      <dgm:spPr/>
    </dgm:pt>
    <dgm:pt modelId="{2B2AA097-4E05-4845-8A13-4E614A63AD95}" type="pres">
      <dgm:prSet presAssocID="{116602CA-C478-B240-8DEE-3E5E0AE5EB7B}" presName="Name8" presStyleCnt="0"/>
      <dgm:spPr/>
    </dgm:pt>
    <dgm:pt modelId="{8C1511EF-0725-F445-93D1-9F5595C690C6}" type="pres">
      <dgm:prSet presAssocID="{116602CA-C478-B240-8DEE-3E5E0AE5EB7B}" presName="level" presStyleLbl="node1" presStyleIdx="1" presStyleCnt="3">
        <dgm:presLayoutVars>
          <dgm:chMax val="1"/>
          <dgm:bulletEnabled val="1"/>
        </dgm:presLayoutVars>
      </dgm:prSet>
      <dgm:spPr/>
    </dgm:pt>
    <dgm:pt modelId="{BB4BF8E7-A4CA-2D41-BCED-C95627280019}" type="pres">
      <dgm:prSet presAssocID="{116602CA-C478-B240-8DEE-3E5E0AE5EB7B}" presName="levelTx" presStyleLbl="revTx" presStyleIdx="0" presStyleCnt="0">
        <dgm:presLayoutVars>
          <dgm:chMax val="1"/>
          <dgm:bulletEnabled val="1"/>
        </dgm:presLayoutVars>
      </dgm:prSet>
      <dgm:spPr/>
    </dgm:pt>
    <dgm:pt modelId="{1375DD77-AD82-B242-A1A6-9724024EACDF}" type="pres">
      <dgm:prSet presAssocID="{FF3A65C1-EBE7-7E42-83CF-942EFCACA675}" presName="Name8" presStyleCnt="0"/>
      <dgm:spPr/>
    </dgm:pt>
    <dgm:pt modelId="{BD5F693A-002E-C144-BEE0-725EF961454D}" type="pres">
      <dgm:prSet presAssocID="{FF3A65C1-EBE7-7E42-83CF-942EFCACA675}" presName="level" presStyleLbl="node1" presStyleIdx="2" presStyleCnt="3" custLinFactNeighborX="3399" custLinFactNeighborY="1414">
        <dgm:presLayoutVars>
          <dgm:chMax val="1"/>
          <dgm:bulletEnabled val="1"/>
        </dgm:presLayoutVars>
      </dgm:prSet>
      <dgm:spPr/>
    </dgm:pt>
    <dgm:pt modelId="{783FF6CF-7547-2148-8E28-65F574393BD5}" type="pres">
      <dgm:prSet presAssocID="{FF3A65C1-EBE7-7E42-83CF-942EFCACA675}" presName="levelTx" presStyleLbl="revTx" presStyleIdx="0" presStyleCnt="0">
        <dgm:presLayoutVars>
          <dgm:chMax val="1"/>
          <dgm:bulletEnabled val="1"/>
        </dgm:presLayoutVars>
      </dgm:prSet>
      <dgm:spPr/>
    </dgm:pt>
  </dgm:ptLst>
  <dgm:cxnLst>
    <dgm:cxn modelId="{614CFE12-E75F-394A-AAEE-FC1EC91F4282}" srcId="{377DC7FA-3AA0-FA42-A881-6A33DF08E864}" destId="{FF3A65C1-EBE7-7E42-83CF-942EFCACA675}" srcOrd="2" destOrd="0" parTransId="{BA28DFCE-C81B-A94B-89AF-C51BB230E65F}" sibTransId="{FF237BBF-77CD-BE49-933D-8C04D85AAE2B}"/>
    <dgm:cxn modelId="{5E597D26-8267-4945-BE18-009F3A7D66F0}" type="presOf" srcId="{FF3A65C1-EBE7-7E42-83CF-942EFCACA675}" destId="{783FF6CF-7547-2148-8E28-65F574393BD5}" srcOrd="1" destOrd="0" presId="urn:microsoft.com/office/officeart/2005/8/layout/pyramid1"/>
    <dgm:cxn modelId="{B82F1C3F-BD6C-B547-97CD-91E7019551AD}" type="presOf" srcId="{898DD652-05B5-4548-8C89-9F53D7FE6632}" destId="{39D4A73E-C2EB-EF42-BEFD-3D694416F585}" srcOrd="0" destOrd="0" presId="urn:microsoft.com/office/officeart/2005/8/layout/pyramid1"/>
    <dgm:cxn modelId="{65989269-BA47-7E40-80EC-E4F3D38619DA}" type="presOf" srcId="{898DD652-05B5-4548-8C89-9F53D7FE6632}" destId="{0B7FE2AE-3753-4243-BC26-9FC868A9DB97}" srcOrd="1" destOrd="0" presId="urn:microsoft.com/office/officeart/2005/8/layout/pyramid1"/>
    <dgm:cxn modelId="{17972092-15F3-2D48-8715-B5BCFBA590CA}" type="presOf" srcId="{FF3A65C1-EBE7-7E42-83CF-942EFCACA675}" destId="{BD5F693A-002E-C144-BEE0-725EF961454D}" srcOrd="0" destOrd="0" presId="urn:microsoft.com/office/officeart/2005/8/layout/pyramid1"/>
    <dgm:cxn modelId="{8E15A6A0-6B66-E549-9561-040BF95AD315}" type="presOf" srcId="{116602CA-C478-B240-8DEE-3E5E0AE5EB7B}" destId="{8C1511EF-0725-F445-93D1-9F5595C690C6}" srcOrd="0" destOrd="0" presId="urn:microsoft.com/office/officeart/2005/8/layout/pyramid1"/>
    <dgm:cxn modelId="{2513C8D7-F30A-154F-BC3C-31032759C30D}" type="presOf" srcId="{377DC7FA-3AA0-FA42-A881-6A33DF08E864}" destId="{C97967E6-4BC7-8244-926E-652C62735A48}" srcOrd="0" destOrd="0" presId="urn:microsoft.com/office/officeart/2005/8/layout/pyramid1"/>
    <dgm:cxn modelId="{1C5DF0E8-CBB4-3B4D-A75A-A54B85822FB5}" type="presOf" srcId="{116602CA-C478-B240-8DEE-3E5E0AE5EB7B}" destId="{BB4BF8E7-A4CA-2D41-BCED-C95627280019}" srcOrd="1" destOrd="0" presId="urn:microsoft.com/office/officeart/2005/8/layout/pyramid1"/>
    <dgm:cxn modelId="{89FE15EC-8AF5-E84F-A397-17854DC8F41A}" srcId="{377DC7FA-3AA0-FA42-A881-6A33DF08E864}" destId="{116602CA-C478-B240-8DEE-3E5E0AE5EB7B}" srcOrd="1" destOrd="0" parTransId="{9782E1A6-4CEE-144B-9A4A-62F526330272}" sibTransId="{71ACB7A3-4F6C-C140-B9BC-BE4A159BFF87}"/>
    <dgm:cxn modelId="{3399EAFC-5512-B544-B6A3-E5B3399B197E}" srcId="{377DC7FA-3AA0-FA42-A881-6A33DF08E864}" destId="{898DD652-05B5-4548-8C89-9F53D7FE6632}" srcOrd="0" destOrd="0" parTransId="{D3423F60-F7E4-8543-8596-537A9A900CF1}" sibTransId="{C78D4C99-0BC4-544D-B6C6-347EF6E1F25B}"/>
    <dgm:cxn modelId="{07D29D19-C3B4-9241-91A4-1935382B0B64}" type="presParOf" srcId="{C97967E6-4BC7-8244-926E-652C62735A48}" destId="{F10DBFE6-8E0E-1647-B378-08F5A6F22899}" srcOrd="0" destOrd="0" presId="urn:microsoft.com/office/officeart/2005/8/layout/pyramid1"/>
    <dgm:cxn modelId="{1AFE2A38-13CC-D748-BE22-CC8832BC970B}" type="presParOf" srcId="{F10DBFE6-8E0E-1647-B378-08F5A6F22899}" destId="{39D4A73E-C2EB-EF42-BEFD-3D694416F585}" srcOrd="0" destOrd="0" presId="urn:microsoft.com/office/officeart/2005/8/layout/pyramid1"/>
    <dgm:cxn modelId="{54DF1898-1A8C-7A4B-83DB-B201DB6486AE}" type="presParOf" srcId="{F10DBFE6-8E0E-1647-B378-08F5A6F22899}" destId="{0B7FE2AE-3753-4243-BC26-9FC868A9DB97}" srcOrd="1" destOrd="0" presId="urn:microsoft.com/office/officeart/2005/8/layout/pyramid1"/>
    <dgm:cxn modelId="{04C5B285-F9E0-694D-809B-AE16EE559080}" type="presParOf" srcId="{C97967E6-4BC7-8244-926E-652C62735A48}" destId="{2B2AA097-4E05-4845-8A13-4E614A63AD95}" srcOrd="1" destOrd="0" presId="urn:microsoft.com/office/officeart/2005/8/layout/pyramid1"/>
    <dgm:cxn modelId="{9056DA29-5005-7247-8184-0B55A16DB307}" type="presParOf" srcId="{2B2AA097-4E05-4845-8A13-4E614A63AD95}" destId="{8C1511EF-0725-F445-93D1-9F5595C690C6}" srcOrd="0" destOrd="0" presId="urn:microsoft.com/office/officeart/2005/8/layout/pyramid1"/>
    <dgm:cxn modelId="{C542D388-1AD0-694F-9AC5-33E77C1712F4}" type="presParOf" srcId="{2B2AA097-4E05-4845-8A13-4E614A63AD95}" destId="{BB4BF8E7-A4CA-2D41-BCED-C95627280019}" srcOrd="1" destOrd="0" presId="urn:microsoft.com/office/officeart/2005/8/layout/pyramid1"/>
    <dgm:cxn modelId="{A8958A67-B034-684E-B59E-C6F8B18371B3}" type="presParOf" srcId="{C97967E6-4BC7-8244-926E-652C62735A48}" destId="{1375DD77-AD82-B242-A1A6-9724024EACDF}" srcOrd="2" destOrd="0" presId="urn:microsoft.com/office/officeart/2005/8/layout/pyramid1"/>
    <dgm:cxn modelId="{AE34ED4E-FC9E-264B-BE05-114BF5C846D6}" type="presParOf" srcId="{1375DD77-AD82-B242-A1A6-9724024EACDF}" destId="{BD5F693A-002E-C144-BEE0-725EF961454D}" srcOrd="0" destOrd="0" presId="urn:microsoft.com/office/officeart/2005/8/layout/pyramid1"/>
    <dgm:cxn modelId="{DD8D770A-6DDC-EF49-9619-0E1901436DA6}" type="presParOf" srcId="{1375DD77-AD82-B242-A1A6-9724024EACDF}" destId="{783FF6CF-7547-2148-8E28-65F574393BD5}" srcOrd="1" destOrd="0" presId="urn:microsoft.com/office/officeart/2005/8/layout/pyramid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F3EB25-602F-AD41-B223-40C3A8162239}" type="doc">
      <dgm:prSet loTypeId="urn:microsoft.com/office/officeart/2008/layout/HexagonCluster" loCatId="" qsTypeId="urn:microsoft.com/office/officeart/2005/8/quickstyle/simple4" qsCatId="simple" csTypeId="urn:microsoft.com/office/officeart/2005/8/colors/accent1_2" csCatId="accent1" phldr="1"/>
      <dgm:spPr/>
      <dgm:t>
        <a:bodyPr/>
        <a:lstStyle/>
        <a:p>
          <a:endParaRPr lang="en-US"/>
        </a:p>
      </dgm:t>
    </dgm:pt>
    <dgm:pt modelId="{FA249D21-8360-8D42-AFFE-E377EFF2A331}">
      <dgm:prSet phldrT="[Text]" custT="1">
        <dgm:style>
          <a:lnRef idx="0">
            <a:schemeClr val="accent1"/>
          </a:lnRef>
          <a:fillRef idx="3">
            <a:schemeClr val="accent1"/>
          </a:fillRef>
          <a:effectRef idx="3">
            <a:schemeClr val="accent1"/>
          </a:effectRef>
          <a:fontRef idx="minor">
            <a:schemeClr val="lt1"/>
          </a:fontRef>
        </dgm:style>
      </dgm:prSet>
      <dgm:spPr/>
      <dgm:t>
        <a:bodyPr/>
        <a:lstStyle/>
        <a:p>
          <a:pPr>
            <a:spcAft>
              <a:spcPts val="0"/>
            </a:spcAft>
          </a:pPr>
          <a:r>
            <a:rPr lang="en-US" sz="2200" b="1" dirty="0"/>
            <a:t>Oracle</a:t>
          </a:r>
        </a:p>
        <a:p>
          <a:pPr>
            <a:spcAft>
              <a:spcPct val="35000"/>
            </a:spcAft>
          </a:pPr>
          <a:r>
            <a:rPr lang="en-US" sz="1200" b="0" dirty="0"/>
            <a:t> </a:t>
          </a:r>
          <a:r>
            <a:rPr lang="pt-BR" sz="1200" b="0" dirty="0"/>
            <a:t>E-Business </a:t>
          </a:r>
          <a:r>
            <a:rPr lang="pt-BR" sz="1200" b="0" dirty="0" err="1"/>
            <a:t>Suite</a:t>
          </a:r>
          <a:r>
            <a:rPr lang="pt-BR" sz="1200" b="0" dirty="0"/>
            <a:t>, </a:t>
          </a:r>
          <a:r>
            <a:rPr lang="en-US" sz="1100" b="0" dirty="0"/>
            <a:t>Forms, Reports, PL/SQL</a:t>
          </a:r>
          <a:r>
            <a:rPr lang="pt-BR" sz="1100" b="0" dirty="0"/>
            <a:t>, </a:t>
          </a:r>
          <a:r>
            <a:rPr lang="en-US" sz="1100" b="0" dirty="0"/>
            <a:t>Apex, BI, ODI, ADF, OAF, </a:t>
          </a:r>
          <a:r>
            <a:rPr lang="en-US" sz="1100" b="0" dirty="0" err="1"/>
            <a:t>Soluç</a:t>
          </a:r>
          <a:r>
            <a:rPr lang="pt-BR" sz="1100" b="0" dirty="0" err="1"/>
            <a:t>ões</a:t>
          </a:r>
          <a:r>
            <a:rPr lang="pt-BR" sz="1100" b="0" dirty="0"/>
            <a:t> </a:t>
          </a:r>
          <a:r>
            <a:rPr lang="pt-BR" sz="1100" b="0" dirty="0" err="1"/>
            <a:t>Cloud</a:t>
          </a:r>
          <a:r>
            <a:rPr lang="pt-BR" sz="1100" b="0" baseline="0" dirty="0"/>
            <a:t> </a:t>
          </a:r>
          <a:r>
            <a:rPr lang="en-US" sz="1100" b="0" dirty="0"/>
            <a:t>e </a:t>
          </a:r>
          <a:r>
            <a:rPr lang="en-US" sz="1100" b="0" dirty="0" err="1"/>
            <a:t>Analistas</a:t>
          </a:r>
          <a:r>
            <a:rPr lang="en-US" sz="1100" b="0" dirty="0"/>
            <a:t> </a:t>
          </a:r>
          <a:r>
            <a:rPr lang="en-US" sz="1100" b="0" dirty="0" err="1"/>
            <a:t>Funcionais</a:t>
          </a:r>
          <a:endParaRPr lang="en-US" sz="1100" b="0" dirty="0"/>
        </a:p>
      </dgm:t>
    </dgm:pt>
    <dgm:pt modelId="{30D29348-D21F-A84C-9462-19772B1135CC}" type="parTrans" cxnId="{ACEA5DAC-216A-4742-880B-28C0648E189D}">
      <dgm:prSet/>
      <dgm:spPr/>
      <dgm:t>
        <a:bodyPr/>
        <a:lstStyle/>
        <a:p>
          <a:endParaRPr lang="en-US"/>
        </a:p>
      </dgm:t>
    </dgm:pt>
    <dgm:pt modelId="{1F6200E9-6D32-CB44-AB60-C21102F94C1E}" type="sibTrans" cxnId="{ACEA5DAC-216A-4742-880B-28C0648E189D}">
      <dgm:prSet>
        <dgm:style>
          <a:lnRef idx="2">
            <a:schemeClr val="accent1"/>
          </a:lnRef>
          <a:fillRef idx="1">
            <a:schemeClr val="lt1"/>
          </a:fillRef>
          <a:effectRef idx="0">
            <a:schemeClr val="accent1"/>
          </a:effectRef>
          <a:fontRef idx="minor">
            <a:schemeClr val="dk1"/>
          </a:fontRef>
        </dgm:style>
      </dgm:prSet>
      <dgm:spPr/>
      <dgm:t>
        <a:bodyPr/>
        <a:lstStyle/>
        <a:p>
          <a:endParaRPr lang="en-US"/>
        </a:p>
      </dgm:t>
    </dgm:pt>
    <dgm:pt modelId="{C0C6F81A-2F7E-EF4D-9CF8-F51B7CFDEE2A}">
      <dgm:prSet custT="1">
        <dgm:style>
          <a:lnRef idx="0">
            <a:schemeClr val="accent1"/>
          </a:lnRef>
          <a:fillRef idx="3">
            <a:schemeClr val="accent1"/>
          </a:fillRef>
          <a:effectRef idx="3">
            <a:schemeClr val="accent1"/>
          </a:effectRef>
          <a:fontRef idx="minor">
            <a:schemeClr val="lt1"/>
          </a:fontRef>
        </dgm:style>
      </dgm:prSet>
      <dgm:spPr/>
      <dgm:t>
        <a:bodyPr/>
        <a:lstStyle/>
        <a:p>
          <a:pPr>
            <a:spcAft>
              <a:spcPts val="0"/>
            </a:spcAft>
          </a:pPr>
          <a:r>
            <a:rPr lang="en-US" sz="2200" b="1" dirty="0"/>
            <a:t>Java </a:t>
          </a:r>
        </a:p>
        <a:p>
          <a:pPr>
            <a:spcAft>
              <a:spcPct val="35000"/>
            </a:spcAft>
          </a:pPr>
          <a:r>
            <a:rPr lang="en-US" sz="1100" b="0" dirty="0"/>
            <a:t>J2EE, Angular-</a:t>
          </a:r>
          <a:r>
            <a:rPr lang="en-US" sz="1100" b="0" dirty="0" err="1"/>
            <a:t>js</a:t>
          </a:r>
          <a:r>
            <a:rPr lang="en-US" sz="1100" b="0" dirty="0"/>
            <a:t>, JSF, Prime Faces, Java Flex, Web Services </a:t>
          </a:r>
        </a:p>
      </dgm:t>
    </dgm:pt>
    <dgm:pt modelId="{902D9B39-5A1B-3C41-AD90-CF8C028FC592}" type="parTrans" cxnId="{D075AF04-5574-BB41-A272-AA552C8056A5}">
      <dgm:prSet/>
      <dgm:spPr/>
      <dgm:t>
        <a:bodyPr/>
        <a:lstStyle/>
        <a:p>
          <a:endParaRPr lang="en-US"/>
        </a:p>
      </dgm:t>
    </dgm:pt>
    <dgm:pt modelId="{7002F3FE-5FBE-7B43-8BA1-A9D7BAE7A9B8}" type="sibTrans" cxnId="{D075AF04-5574-BB41-A272-AA552C8056A5}">
      <dgm:prSet>
        <dgm:style>
          <a:lnRef idx="2">
            <a:schemeClr val="accent1"/>
          </a:lnRef>
          <a:fillRef idx="1">
            <a:schemeClr val="lt1"/>
          </a:fillRef>
          <a:effectRef idx="0">
            <a:schemeClr val="accent1"/>
          </a:effectRef>
          <a:fontRef idx="minor">
            <a:schemeClr val="dk1"/>
          </a:fontRef>
        </dgm:style>
      </dgm:prSet>
      <dgm:spPr/>
      <dgm:t>
        <a:bodyPr/>
        <a:lstStyle/>
        <a:p>
          <a:endParaRPr lang="en-US"/>
        </a:p>
      </dgm:t>
    </dgm:pt>
    <dgm:pt modelId="{937DAE67-BB54-964F-80F1-E24BF10164D2}">
      <dgm:prSet custT="1">
        <dgm:style>
          <a:lnRef idx="0">
            <a:schemeClr val="dk1"/>
          </a:lnRef>
          <a:fillRef idx="3">
            <a:schemeClr val="dk1"/>
          </a:fillRef>
          <a:effectRef idx="3">
            <a:schemeClr val="dk1"/>
          </a:effectRef>
          <a:fontRef idx="minor">
            <a:schemeClr val="lt1"/>
          </a:fontRef>
        </dgm:style>
      </dgm:prSet>
      <dgm:spPr/>
      <dgm:t>
        <a:bodyPr/>
        <a:lstStyle/>
        <a:p>
          <a:pPr>
            <a:spcAft>
              <a:spcPts val="0"/>
            </a:spcAft>
          </a:pPr>
          <a:r>
            <a:rPr lang="en-US" sz="2200" b="1" dirty="0"/>
            <a:t>Microsoft </a:t>
          </a:r>
        </a:p>
        <a:p>
          <a:pPr>
            <a:spcAft>
              <a:spcPct val="35000"/>
            </a:spcAft>
          </a:pPr>
          <a:r>
            <a:rPr lang="en-US" sz="1100" b="0" dirty="0"/>
            <a:t>C#, </a:t>
          </a:r>
          <a:r>
            <a:rPr lang="pt-BR" sz="1100" b="0" dirty="0"/>
            <a:t>ASP .NET MVC </a:t>
          </a:r>
          <a:r>
            <a:rPr lang="en-US" sz="1100" b="0" baseline="0" dirty="0"/>
            <a:t>e </a:t>
          </a:r>
          <a:r>
            <a:rPr lang="en-US" sz="1100" b="0" dirty="0"/>
            <a:t>C++ </a:t>
          </a:r>
        </a:p>
      </dgm:t>
    </dgm:pt>
    <dgm:pt modelId="{00DC373A-C0C3-D84E-887E-080AD30C8BD5}" type="parTrans" cxnId="{063BE763-0021-FE47-B3C1-1006F13785A5}">
      <dgm:prSet/>
      <dgm:spPr/>
      <dgm:t>
        <a:bodyPr/>
        <a:lstStyle/>
        <a:p>
          <a:endParaRPr lang="en-US"/>
        </a:p>
      </dgm:t>
    </dgm:pt>
    <dgm:pt modelId="{7E4FA674-FAEC-1348-B57D-34DAD47D0912}" type="sibTrans" cxnId="{063BE763-0021-FE47-B3C1-1006F13785A5}">
      <dgm:prSet>
        <dgm:style>
          <a:lnRef idx="2">
            <a:schemeClr val="accent4"/>
          </a:lnRef>
          <a:fillRef idx="1">
            <a:schemeClr val="lt1"/>
          </a:fillRef>
          <a:effectRef idx="0">
            <a:schemeClr val="accent4"/>
          </a:effectRef>
          <a:fontRef idx="minor">
            <a:schemeClr val="dk1"/>
          </a:fontRef>
        </dgm:style>
      </dgm:prSet>
      <dgm:spPr/>
      <dgm:t>
        <a:bodyPr/>
        <a:lstStyle/>
        <a:p>
          <a:endParaRPr lang="en-US"/>
        </a:p>
      </dgm:t>
    </dgm:pt>
    <dgm:pt modelId="{16AE81E2-1D48-8E4A-8504-888B99B7D656}">
      <dgm:prSet custT="1">
        <dgm:style>
          <a:lnRef idx="0">
            <a:schemeClr val="accent5"/>
          </a:lnRef>
          <a:fillRef idx="3">
            <a:schemeClr val="accent5"/>
          </a:fillRef>
          <a:effectRef idx="3">
            <a:schemeClr val="accent5"/>
          </a:effectRef>
          <a:fontRef idx="minor">
            <a:schemeClr val="lt1"/>
          </a:fontRef>
        </dgm:style>
      </dgm:prSet>
      <dgm:spPr/>
      <dgm:t>
        <a:bodyPr/>
        <a:lstStyle/>
        <a:p>
          <a:pPr>
            <a:spcAft>
              <a:spcPts val="0"/>
            </a:spcAft>
          </a:pPr>
          <a:r>
            <a:rPr lang="en-US" sz="2200" b="1" dirty="0"/>
            <a:t>Mobile</a:t>
          </a:r>
          <a:r>
            <a:rPr lang="en-US" sz="2200" b="0" dirty="0"/>
            <a:t> </a:t>
          </a:r>
        </a:p>
        <a:p>
          <a:pPr>
            <a:spcAft>
              <a:spcPct val="35000"/>
            </a:spcAft>
          </a:pPr>
          <a:r>
            <a:rPr lang="en-US" sz="1200" b="0" dirty="0"/>
            <a:t>Android, iOS e Web Responsive </a:t>
          </a:r>
        </a:p>
      </dgm:t>
    </dgm:pt>
    <dgm:pt modelId="{FA514A56-0DF3-7049-B430-74D7B6ADC320}" type="parTrans" cxnId="{9BF887ED-F8A0-2B42-B3E1-CC7150AAF7F0}">
      <dgm:prSet/>
      <dgm:spPr/>
      <dgm:t>
        <a:bodyPr/>
        <a:lstStyle/>
        <a:p>
          <a:endParaRPr lang="en-US"/>
        </a:p>
      </dgm:t>
    </dgm:pt>
    <dgm:pt modelId="{CB24FE41-69D1-1E47-ACDA-95B285FF9F97}" type="sibTrans" cxnId="{9BF887ED-F8A0-2B42-B3E1-CC7150AAF7F0}">
      <dgm:prSet>
        <dgm:style>
          <a:lnRef idx="2">
            <a:schemeClr val="accent5"/>
          </a:lnRef>
          <a:fillRef idx="1">
            <a:schemeClr val="lt1"/>
          </a:fillRef>
          <a:effectRef idx="0">
            <a:schemeClr val="accent5"/>
          </a:effectRef>
          <a:fontRef idx="minor">
            <a:schemeClr val="dk1"/>
          </a:fontRef>
        </dgm:style>
      </dgm:prSet>
      <dgm:spPr/>
      <dgm:t>
        <a:bodyPr/>
        <a:lstStyle/>
        <a:p>
          <a:endParaRPr lang="en-US"/>
        </a:p>
      </dgm:t>
    </dgm:pt>
    <dgm:pt modelId="{FBA34F95-B3FE-6F40-A4BE-C2DBF25E5245}">
      <dgm:prSet custT="1">
        <dgm:style>
          <a:lnRef idx="0">
            <a:schemeClr val="accent2"/>
          </a:lnRef>
          <a:fillRef idx="3">
            <a:schemeClr val="accent2"/>
          </a:fillRef>
          <a:effectRef idx="3">
            <a:schemeClr val="accent2"/>
          </a:effectRef>
          <a:fontRef idx="minor">
            <a:schemeClr val="lt1"/>
          </a:fontRef>
        </dgm:style>
      </dgm:prSet>
      <dgm:spPr/>
      <dgm:t>
        <a:bodyPr/>
        <a:lstStyle/>
        <a:p>
          <a:r>
            <a:rPr lang="en-US" sz="2200" b="1" dirty="0" err="1"/>
            <a:t>Php</a:t>
          </a:r>
          <a:endParaRPr lang="en-US" sz="2200" b="1" dirty="0"/>
        </a:p>
      </dgm:t>
    </dgm:pt>
    <dgm:pt modelId="{CCA7138C-D567-6B45-B6F2-D71593D5890E}" type="parTrans" cxnId="{C14013E9-8F00-1D4D-A80C-497A65DB67D0}">
      <dgm:prSet/>
      <dgm:spPr/>
      <dgm:t>
        <a:bodyPr/>
        <a:lstStyle/>
        <a:p>
          <a:endParaRPr lang="en-US"/>
        </a:p>
      </dgm:t>
    </dgm:pt>
    <dgm:pt modelId="{9A248B99-C00D-9F42-918A-AA46B570A606}" type="sibTrans" cxnId="{C14013E9-8F00-1D4D-A80C-497A65DB67D0}">
      <dgm:prSet>
        <dgm:style>
          <a:lnRef idx="2">
            <a:schemeClr val="accent2"/>
          </a:lnRef>
          <a:fillRef idx="1">
            <a:schemeClr val="lt1"/>
          </a:fillRef>
          <a:effectRef idx="0">
            <a:schemeClr val="accent2"/>
          </a:effectRef>
          <a:fontRef idx="minor">
            <a:schemeClr val="dk1"/>
          </a:fontRef>
        </dgm:style>
      </dgm:prSet>
      <dgm:spPr/>
      <dgm:t>
        <a:bodyPr/>
        <a:lstStyle/>
        <a:p>
          <a:endParaRPr lang="en-US"/>
        </a:p>
      </dgm:t>
    </dgm:pt>
    <dgm:pt modelId="{3D8A69ED-BC78-D743-A7AA-58CB5D725376}">
      <dgm:prSet custT="1">
        <dgm:style>
          <a:lnRef idx="0">
            <a:schemeClr val="accent6"/>
          </a:lnRef>
          <a:fillRef idx="3">
            <a:schemeClr val="accent6"/>
          </a:fillRef>
          <a:effectRef idx="3">
            <a:schemeClr val="accent6"/>
          </a:effectRef>
          <a:fontRef idx="minor">
            <a:schemeClr val="lt1"/>
          </a:fontRef>
        </dgm:style>
      </dgm:prSet>
      <dgm:spPr/>
      <dgm:t>
        <a:bodyPr/>
        <a:lstStyle/>
        <a:p>
          <a:r>
            <a:rPr lang="en-US" sz="2200" b="1" dirty="0"/>
            <a:t>Progress</a:t>
          </a:r>
        </a:p>
      </dgm:t>
    </dgm:pt>
    <dgm:pt modelId="{30821B99-0354-4A46-ACCB-40C622AEB8EA}" type="parTrans" cxnId="{F3367452-6689-4440-9F9F-14E09D980F40}">
      <dgm:prSet/>
      <dgm:spPr/>
      <dgm:t>
        <a:bodyPr/>
        <a:lstStyle/>
        <a:p>
          <a:endParaRPr lang="en-US"/>
        </a:p>
      </dgm:t>
    </dgm:pt>
    <dgm:pt modelId="{76E30EDA-8CDF-CD47-9152-6B15CD9EDAEC}" type="sibTrans" cxnId="{F3367452-6689-4440-9F9F-14E09D980F40}">
      <dgm:prSet>
        <dgm:style>
          <a:lnRef idx="2">
            <a:schemeClr val="accent6"/>
          </a:lnRef>
          <a:fillRef idx="1">
            <a:schemeClr val="lt1"/>
          </a:fillRef>
          <a:effectRef idx="0">
            <a:schemeClr val="accent6"/>
          </a:effectRef>
          <a:fontRef idx="minor">
            <a:schemeClr val="dk1"/>
          </a:fontRef>
        </dgm:style>
      </dgm:prSet>
      <dgm:spPr/>
      <dgm:t>
        <a:bodyPr/>
        <a:lstStyle/>
        <a:p>
          <a:endParaRPr lang="en-US"/>
        </a:p>
      </dgm:t>
    </dgm:pt>
    <dgm:pt modelId="{1B0AD46A-9D5E-8F41-86A6-0076590990D7}">
      <dgm:prSet custT="1">
        <dgm:style>
          <a:lnRef idx="0">
            <a:schemeClr val="accent2"/>
          </a:lnRef>
          <a:fillRef idx="3">
            <a:schemeClr val="accent2"/>
          </a:fillRef>
          <a:effectRef idx="3">
            <a:schemeClr val="accent2"/>
          </a:effectRef>
          <a:fontRef idx="minor">
            <a:schemeClr val="lt1"/>
          </a:fontRef>
        </dgm:style>
      </dgm:prSet>
      <dgm:spPr>
        <a:solidFill>
          <a:srgbClr val="00B0F0"/>
        </a:solidFill>
      </dgm:spPr>
      <dgm:t>
        <a:bodyPr/>
        <a:lstStyle/>
        <a:p>
          <a:pPr>
            <a:spcAft>
              <a:spcPts val="0"/>
            </a:spcAft>
          </a:pPr>
          <a:r>
            <a:rPr lang="en-US" sz="2200" b="1" dirty="0"/>
            <a:t>SAP</a:t>
          </a:r>
          <a:endParaRPr lang="en-US" sz="2200" b="0" dirty="0"/>
        </a:p>
        <a:p>
          <a:pPr>
            <a:spcAft>
              <a:spcPct val="35000"/>
            </a:spcAft>
          </a:pPr>
          <a:r>
            <a:rPr lang="en-US" sz="1200" b="0" dirty="0"/>
            <a:t>ABAP, PI/PO, </a:t>
          </a:r>
          <a:r>
            <a:rPr lang="pt-BR" sz="1200" b="0" dirty="0"/>
            <a:t>Web </a:t>
          </a:r>
          <a:r>
            <a:rPr lang="pt-BR" sz="1200" b="0" dirty="0" err="1"/>
            <a:t>Dynpro</a:t>
          </a:r>
          <a:r>
            <a:rPr lang="en-US" sz="1200" b="0" dirty="0"/>
            <a:t>,</a:t>
          </a:r>
          <a:r>
            <a:rPr lang="en-US" sz="1200" b="0" baseline="0" dirty="0"/>
            <a:t> </a:t>
          </a:r>
          <a:r>
            <a:rPr lang="en-US" sz="1200" b="0" baseline="0" dirty="0" err="1"/>
            <a:t>Wrokflow</a:t>
          </a:r>
          <a:r>
            <a:rPr lang="en-US" sz="1200" b="0" baseline="0" dirty="0"/>
            <a:t> </a:t>
          </a:r>
          <a:r>
            <a:rPr lang="en-US" sz="1200" b="0" dirty="0"/>
            <a:t>e  </a:t>
          </a:r>
          <a:r>
            <a:rPr lang="en-US" sz="1200" b="0" dirty="0" err="1"/>
            <a:t>Analistas</a:t>
          </a:r>
          <a:r>
            <a:rPr lang="en-US" sz="1200" b="0" dirty="0"/>
            <a:t> </a:t>
          </a:r>
          <a:r>
            <a:rPr lang="en-US" sz="1200" b="0" dirty="0" err="1"/>
            <a:t>Funcionais</a:t>
          </a:r>
          <a:endParaRPr lang="en-US" sz="1200" b="1" dirty="0"/>
        </a:p>
      </dgm:t>
    </dgm:pt>
    <dgm:pt modelId="{0B236440-CE60-AF4E-93A9-D23E1CCD36D5}" type="parTrans" cxnId="{7FF5858E-45FF-FF4B-860E-927B7165DA2F}">
      <dgm:prSet/>
      <dgm:spPr/>
      <dgm:t>
        <a:bodyPr/>
        <a:lstStyle/>
        <a:p>
          <a:endParaRPr lang="pt-BR"/>
        </a:p>
      </dgm:t>
    </dgm:pt>
    <dgm:pt modelId="{2A2EB66F-314D-A84C-BFA4-0C15BDD57898}" type="sibTrans" cxnId="{7FF5858E-45FF-FF4B-860E-927B7165DA2F}">
      <dgm:prSet>
        <dgm:style>
          <a:lnRef idx="2">
            <a:schemeClr val="accent4"/>
          </a:lnRef>
          <a:fillRef idx="1">
            <a:schemeClr val="lt1"/>
          </a:fillRef>
          <a:effectRef idx="0">
            <a:schemeClr val="accent4"/>
          </a:effectRef>
          <a:fontRef idx="minor">
            <a:schemeClr val="dk1"/>
          </a:fontRef>
        </dgm:style>
      </dgm:prSet>
      <dgm:spPr>
        <a:ln>
          <a:solidFill>
            <a:srgbClr val="00B0F0"/>
          </a:solidFill>
        </a:ln>
      </dgm:spPr>
      <dgm:t>
        <a:bodyPr/>
        <a:lstStyle/>
        <a:p>
          <a:endParaRPr lang="pt-BR"/>
        </a:p>
      </dgm:t>
    </dgm:pt>
    <dgm:pt modelId="{047236B4-A60D-D34C-90B6-76CF65DABE60}" type="pres">
      <dgm:prSet presAssocID="{ECF3EB25-602F-AD41-B223-40C3A8162239}" presName="Name0" presStyleCnt="0">
        <dgm:presLayoutVars>
          <dgm:chMax val="21"/>
          <dgm:chPref val="21"/>
        </dgm:presLayoutVars>
      </dgm:prSet>
      <dgm:spPr/>
    </dgm:pt>
    <dgm:pt modelId="{875C2E68-8E16-DF42-827D-99DF4CB0B3C8}" type="pres">
      <dgm:prSet presAssocID="{FA249D21-8360-8D42-AFFE-E377EFF2A331}" presName="text1" presStyleCnt="0"/>
      <dgm:spPr/>
    </dgm:pt>
    <dgm:pt modelId="{2F6BAE59-17CD-8B43-AB11-92CE58B96768}" type="pres">
      <dgm:prSet presAssocID="{FA249D21-8360-8D42-AFFE-E377EFF2A331}" presName="textRepeatNode" presStyleLbl="alignNode1" presStyleIdx="0" presStyleCnt="7">
        <dgm:presLayoutVars>
          <dgm:chMax val="0"/>
          <dgm:chPref val="0"/>
          <dgm:bulletEnabled val="1"/>
        </dgm:presLayoutVars>
      </dgm:prSet>
      <dgm:spPr/>
    </dgm:pt>
    <dgm:pt modelId="{0C046859-33CF-2D4A-A144-1C89D5A99E18}" type="pres">
      <dgm:prSet presAssocID="{FA249D21-8360-8D42-AFFE-E377EFF2A331}" presName="textaccent1" presStyleCnt="0"/>
      <dgm:spPr/>
    </dgm:pt>
    <dgm:pt modelId="{E7DFB46B-7712-F145-9F54-59B93982B17F}" type="pres">
      <dgm:prSet presAssocID="{FA249D21-8360-8D42-AFFE-E377EFF2A331}" presName="accentRepeatNode" presStyleLbl="solidAlignAcc1" presStyleIdx="0" presStyleCnt="14">
        <dgm:style>
          <a:lnRef idx="2">
            <a:schemeClr val="accent1"/>
          </a:lnRef>
          <a:fillRef idx="1">
            <a:schemeClr val="lt1"/>
          </a:fillRef>
          <a:effectRef idx="0">
            <a:schemeClr val="accent1"/>
          </a:effectRef>
          <a:fontRef idx="minor">
            <a:schemeClr val="dk1"/>
          </a:fontRef>
        </dgm:style>
      </dgm:prSet>
      <dgm:spPr/>
    </dgm:pt>
    <dgm:pt modelId="{F1648495-4F48-A342-A102-106A2DB9BF44}" type="pres">
      <dgm:prSet presAssocID="{1F6200E9-6D32-CB44-AB60-C21102F94C1E}" presName="image1" presStyleCnt="0"/>
      <dgm:spPr/>
    </dgm:pt>
    <dgm:pt modelId="{A3568A0E-CD79-B345-B319-F95EDD6DFB48}" type="pres">
      <dgm:prSet presAssocID="{1F6200E9-6D32-CB44-AB60-C21102F94C1E}" presName="imageRepeatNode" presStyleLbl="alignAcc1" presStyleIdx="0" presStyleCnt="7"/>
      <dgm:spPr/>
    </dgm:pt>
    <dgm:pt modelId="{B202E3E7-BF77-3A45-84A1-D8B3CF9E2386}" type="pres">
      <dgm:prSet presAssocID="{1F6200E9-6D32-CB44-AB60-C21102F94C1E}" presName="imageaccent1" presStyleCnt="0"/>
      <dgm:spPr/>
    </dgm:pt>
    <dgm:pt modelId="{F9A2D4EE-4A71-A14B-908C-4DA73B159DFE}" type="pres">
      <dgm:prSet presAssocID="{1F6200E9-6D32-CB44-AB60-C21102F94C1E}" presName="accentRepeatNode" presStyleLbl="solidAlignAcc1" presStyleIdx="1" presStyleCnt="14">
        <dgm:style>
          <a:lnRef idx="0">
            <a:schemeClr val="accent1"/>
          </a:lnRef>
          <a:fillRef idx="3">
            <a:schemeClr val="accent1"/>
          </a:fillRef>
          <a:effectRef idx="3">
            <a:schemeClr val="accent1"/>
          </a:effectRef>
          <a:fontRef idx="minor">
            <a:schemeClr val="lt1"/>
          </a:fontRef>
        </dgm:style>
      </dgm:prSet>
      <dgm:spPr/>
    </dgm:pt>
    <dgm:pt modelId="{B8886019-A3DC-4E4C-84E4-D459DBF7284D}" type="pres">
      <dgm:prSet presAssocID="{C0C6F81A-2F7E-EF4D-9CF8-F51B7CFDEE2A}" presName="text2" presStyleCnt="0"/>
      <dgm:spPr/>
    </dgm:pt>
    <dgm:pt modelId="{4BD40034-47A0-5946-9AB2-6E89CCADB7DB}" type="pres">
      <dgm:prSet presAssocID="{C0C6F81A-2F7E-EF4D-9CF8-F51B7CFDEE2A}" presName="textRepeatNode" presStyleLbl="alignNode1" presStyleIdx="1" presStyleCnt="7">
        <dgm:presLayoutVars>
          <dgm:chMax val="0"/>
          <dgm:chPref val="0"/>
          <dgm:bulletEnabled val="1"/>
        </dgm:presLayoutVars>
      </dgm:prSet>
      <dgm:spPr/>
    </dgm:pt>
    <dgm:pt modelId="{D15EA651-D136-BF4B-8128-F48B323B5377}" type="pres">
      <dgm:prSet presAssocID="{C0C6F81A-2F7E-EF4D-9CF8-F51B7CFDEE2A}" presName="textaccent2" presStyleCnt="0"/>
      <dgm:spPr/>
    </dgm:pt>
    <dgm:pt modelId="{3BE6AFC8-2284-5C4E-AFFA-BD36ED4D2A96}" type="pres">
      <dgm:prSet presAssocID="{C0C6F81A-2F7E-EF4D-9CF8-F51B7CFDEE2A}" presName="accentRepeatNode" presStyleLbl="solidAlignAcc1" presStyleIdx="2" presStyleCnt="14">
        <dgm:style>
          <a:lnRef idx="2">
            <a:schemeClr val="accent1"/>
          </a:lnRef>
          <a:fillRef idx="1">
            <a:schemeClr val="lt1"/>
          </a:fillRef>
          <a:effectRef idx="0">
            <a:schemeClr val="accent1"/>
          </a:effectRef>
          <a:fontRef idx="minor">
            <a:schemeClr val="dk1"/>
          </a:fontRef>
        </dgm:style>
      </dgm:prSet>
      <dgm:spPr/>
    </dgm:pt>
    <dgm:pt modelId="{F599E957-8D1F-7449-BA3C-904BB88DE124}" type="pres">
      <dgm:prSet presAssocID="{7002F3FE-5FBE-7B43-8BA1-A9D7BAE7A9B8}" presName="image2" presStyleCnt="0"/>
      <dgm:spPr/>
    </dgm:pt>
    <dgm:pt modelId="{AF66216D-89FA-D846-AA3B-1828BF1178F7}" type="pres">
      <dgm:prSet presAssocID="{7002F3FE-5FBE-7B43-8BA1-A9D7BAE7A9B8}" presName="imageRepeatNode" presStyleLbl="alignAcc1" presStyleIdx="1" presStyleCnt="7"/>
      <dgm:spPr/>
    </dgm:pt>
    <dgm:pt modelId="{F0DF1788-496D-5141-8D7D-267EBC733C30}" type="pres">
      <dgm:prSet presAssocID="{7002F3FE-5FBE-7B43-8BA1-A9D7BAE7A9B8}" presName="imageaccent2" presStyleCnt="0"/>
      <dgm:spPr/>
    </dgm:pt>
    <dgm:pt modelId="{ED9ADA6B-AA1A-4741-8463-F4C88A9E73B6}" type="pres">
      <dgm:prSet presAssocID="{7002F3FE-5FBE-7B43-8BA1-A9D7BAE7A9B8}" presName="accentRepeatNode" presStyleLbl="solidAlignAcc1" presStyleIdx="3" presStyleCnt="14">
        <dgm:style>
          <a:lnRef idx="0">
            <a:schemeClr val="accent1"/>
          </a:lnRef>
          <a:fillRef idx="3">
            <a:schemeClr val="accent1"/>
          </a:fillRef>
          <a:effectRef idx="3">
            <a:schemeClr val="accent1"/>
          </a:effectRef>
          <a:fontRef idx="minor">
            <a:schemeClr val="lt1"/>
          </a:fontRef>
        </dgm:style>
      </dgm:prSet>
      <dgm:spPr/>
    </dgm:pt>
    <dgm:pt modelId="{95010431-4981-2D42-8E9D-C908E6B81D11}" type="pres">
      <dgm:prSet presAssocID="{937DAE67-BB54-964F-80F1-E24BF10164D2}" presName="text3" presStyleCnt="0"/>
      <dgm:spPr/>
    </dgm:pt>
    <dgm:pt modelId="{D90FD429-5896-724F-8C8A-314F676B591E}" type="pres">
      <dgm:prSet presAssocID="{937DAE67-BB54-964F-80F1-E24BF10164D2}" presName="textRepeatNode" presStyleLbl="alignNode1" presStyleIdx="2" presStyleCnt="7">
        <dgm:presLayoutVars>
          <dgm:chMax val="0"/>
          <dgm:chPref val="0"/>
          <dgm:bulletEnabled val="1"/>
        </dgm:presLayoutVars>
      </dgm:prSet>
      <dgm:spPr/>
    </dgm:pt>
    <dgm:pt modelId="{ECE1A3B5-DC95-F044-A746-C4997758D5E9}" type="pres">
      <dgm:prSet presAssocID="{937DAE67-BB54-964F-80F1-E24BF10164D2}" presName="textaccent3" presStyleCnt="0"/>
      <dgm:spPr/>
    </dgm:pt>
    <dgm:pt modelId="{253EB9BF-02E5-4A47-A6AB-A692478FE05D}" type="pres">
      <dgm:prSet presAssocID="{937DAE67-BB54-964F-80F1-E24BF10164D2}" presName="accentRepeatNode" presStyleLbl="solidAlignAcc1" presStyleIdx="4" presStyleCnt="14">
        <dgm:style>
          <a:lnRef idx="2">
            <a:schemeClr val="accent4"/>
          </a:lnRef>
          <a:fillRef idx="1">
            <a:schemeClr val="lt1"/>
          </a:fillRef>
          <a:effectRef idx="0">
            <a:schemeClr val="accent4"/>
          </a:effectRef>
          <a:fontRef idx="minor">
            <a:schemeClr val="dk1"/>
          </a:fontRef>
        </dgm:style>
      </dgm:prSet>
      <dgm:spPr/>
    </dgm:pt>
    <dgm:pt modelId="{683F747A-3951-3F42-AD4F-39731BF6E56C}" type="pres">
      <dgm:prSet presAssocID="{7E4FA674-FAEC-1348-B57D-34DAD47D0912}" presName="image3" presStyleCnt="0"/>
      <dgm:spPr/>
    </dgm:pt>
    <dgm:pt modelId="{B75E2E5C-3AC6-8C45-94E7-D4663E9FB7EF}" type="pres">
      <dgm:prSet presAssocID="{7E4FA674-FAEC-1348-B57D-34DAD47D0912}" presName="imageRepeatNode" presStyleLbl="alignAcc1" presStyleIdx="2" presStyleCnt="7"/>
      <dgm:spPr/>
    </dgm:pt>
    <dgm:pt modelId="{0AE4DC6A-50DF-5842-B31B-196B33936B21}" type="pres">
      <dgm:prSet presAssocID="{7E4FA674-FAEC-1348-B57D-34DAD47D0912}" presName="imageaccent3" presStyleCnt="0"/>
      <dgm:spPr/>
    </dgm:pt>
    <dgm:pt modelId="{7C89BF19-BDEC-8A46-BC20-4DC31992891A}" type="pres">
      <dgm:prSet presAssocID="{7E4FA674-FAEC-1348-B57D-34DAD47D0912}" presName="accentRepeatNode" presStyleLbl="solidAlignAcc1" presStyleIdx="5" presStyleCnt="14">
        <dgm:style>
          <a:lnRef idx="0">
            <a:schemeClr val="accent4"/>
          </a:lnRef>
          <a:fillRef idx="3">
            <a:schemeClr val="accent4"/>
          </a:fillRef>
          <a:effectRef idx="3">
            <a:schemeClr val="accent4"/>
          </a:effectRef>
          <a:fontRef idx="minor">
            <a:schemeClr val="lt1"/>
          </a:fontRef>
        </dgm:style>
      </dgm:prSet>
      <dgm:spPr/>
    </dgm:pt>
    <dgm:pt modelId="{2DB0F504-4C1A-0949-ACE3-1EC164B52BE1}" type="pres">
      <dgm:prSet presAssocID="{16AE81E2-1D48-8E4A-8504-888B99B7D656}" presName="text4" presStyleCnt="0"/>
      <dgm:spPr/>
    </dgm:pt>
    <dgm:pt modelId="{AF97DCD4-CCAD-D54B-AD46-DF13C6429A4C}" type="pres">
      <dgm:prSet presAssocID="{16AE81E2-1D48-8E4A-8504-888B99B7D656}" presName="textRepeatNode" presStyleLbl="alignNode1" presStyleIdx="3" presStyleCnt="7">
        <dgm:presLayoutVars>
          <dgm:chMax val="0"/>
          <dgm:chPref val="0"/>
          <dgm:bulletEnabled val="1"/>
        </dgm:presLayoutVars>
      </dgm:prSet>
      <dgm:spPr/>
    </dgm:pt>
    <dgm:pt modelId="{D2FD4EBE-55DE-134D-96A7-6EB4DCA2318E}" type="pres">
      <dgm:prSet presAssocID="{16AE81E2-1D48-8E4A-8504-888B99B7D656}" presName="textaccent4" presStyleCnt="0"/>
      <dgm:spPr/>
    </dgm:pt>
    <dgm:pt modelId="{D34FAEF8-FBFE-5D42-84EE-4ABB20D85B18}" type="pres">
      <dgm:prSet presAssocID="{16AE81E2-1D48-8E4A-8504-888B99B7D656}" presName="accentRepeatNode" presStyleLbl="solidAlignAcc1" presStyleIdx="6" presStyleCnt="14">
        <dgm:style>
          <a:lnRef idx="2">
            <a:schemeClr val="accent5"/>
          </a:lnRef>
          <a:fillRef idx="1">
            <a:schemeClr val="lt1"/>
          </a:fillRef>
          <a:effectRef idx="0">
            <a:schemeClr val="accent5"/>
          </a:effectRef>
          <a:fontRef idx="minor">
            <a:schemeClr val="dk1"/>
          </a:fontRef>
        </dgm:style>
      </dgm:prSet>
      <dgm:spPr/>
    </dgm:pt>
    <dgm:pt modelId="{8797ACC9-2889-414B-883D-5DCB25A5D986}" type="pres">
      <dgm:prSet presAssocID="{CB24FE41-69D1-1E47-ACDA-95B285FF9F97}" presName="image4" presStyleCnt="0"/>
      <dgm:spPr/>
    </dgm:pt>
    <dgm:pt modelId="{581756BF-4B09-F84C-A07F-4F160A518A7A}" type="pres">
      <dgm:prSet presAssocID="{CB24FE41-69D1-1E47-ACDA-95B285FF9F97}" presName="imageRepeatNode" presStyleLbl="alignAcc1" presStyleIdx="3" presStyleCnt="7"/>
      <dgm:spPr/>
    </dgm:pt>
    <dgm:pt modelId="{CA02741F-0038-D84D-9BA9-AC2C26800509}" type="pres">
      <dgm:prSet presAssocID="{CB24FE41-69D1-1E47-ACDA-95B285FF9F97}" presName="imageaccent4" presStyleCnt="0"/>
      <dgm:spPr/>
    </dgm:pt>
    <dgm:pt modelId="{A14BF438-0B0B-F240-BA62-13F1D6960E98}" type="pres">
      <dgm:prSet presAssocID="{CB24FE41-69D1-1E47-ACDA-95B285FF9F97}" presName="accentRepeatNode" presStyleLbl="solidAlignAcc1" presStyleIdx="7" presStyleCnt="14">
        <dgm:style>
          <a:lnRef idx="0">
            <a:schemeClr val="accent5"/>
          </a:lnRef>
          <a:fillRef idx="3">
            <a:schemeClr val="accent5"/>
          </a:fillRef>
          <a:effectRef idx="3">
            <a:schemeClr val="accent5"/>
          </a:effectRef>
          <a:fontRef idx="minor">
            <a:schemeClr val="lt1"/>
          </a:fontRef>
        </dgm:style>
      </dgm:prSet>
      <dgm:spPr/>
    </dgm:pt>
    <dgm:pt modelId="{A72A5733-D9C5-E94D-81FE-7878F414B3E6}" type="pres">
      <dgm:prSet presAssocID="{FBA34F95-B3FE-6F40-A4BE-C2DBF25E5245}" presName="text5" presStyleCnt="0"/>
      <dgm:spPr/>
    </dgm:pt>
    <dgm:pt modelId="{F3DF52AE-90BC-914D-BA24-01D37EB03217}" type="pres">
      <dgm:prSet presAssocID="{FBA34F95-B3FE-6F40-A4BE-C2DBF25E5245}" presName="textRepeatNode" presStyleLbl="alignNode1" presStyleIdx="4" presStyleCnt="7">
        <dgm:presLayoutVars>
          <dgm:chMax val="0"/>
          <dgm:chPref val="0"/>
          <dgm:bulletEnabled val="1"/>
        </dgm:presLayoutVars>
      </dgm:prSet>
      <dgm:spPr/>
    </dgm:pt>
    <dgm:pt modelId="{C1E1D57D-EA57-3F41-9BDF-5D31C6C6D654}" type="pres">
      <dgm:prSet presAssocID="{FBA34F95-B3FE-6F40-A4BE-C2DBF25E5245}" presName="textaccent5" presStyleCnt="0"/>
      <dgm:spPr/>
    </dgm:pt>
    <dgm:pt modelId="{80C9A9F3-A92B-264C-8768-FD21309D0199}" type="pres">
      <dgm:prSet presAssocID="{FBA34F95-B3FE-6F40-A4BE-C2DBF25E5245}" presName="accentRepeatNode" presStyleLbl="solidAlignAcc1" presStyleIdx="8" presStyleCnt="14">
        <dgm:style>
          <a:lnRef idx="2">
            <a:schemeClr val="accent2"/>
          </a:lnRef>
          <a:fillRef idx="1">
            <a:schemeClr val="lt1"/>
          </a:fillRef>
          <a:effectRef idx="0">
            <a:schemeClr val="accent2"/>
          </a:effectRef>
          <a:fontRef idx="minor">
            <a:schemeClr val="dk1"/>
          </a:fontRef>
        </dgm:style>
      </dgm:prSet>
      <dgm:spPr/>
    </dgm:pt>
    <dgm:pt modelId="{F8DED59F-35A0-8C43-B7F2-E86A26CCAA14}" type="pres">
      <dgm:prSet presAssocID="{9A248B99-C00D-9F42-918A-AA46B570A606}" presName="image5" presStyleCnt="0"/>
      <dgm:spPr/>
    </dgm:pt>
    <dgm:pt modelId="{61E8657C-FBEB-3744-AD54-29B66E1389CF}" type="pres">
      <dgm:prSet presAssocID="{9A248B99-C00D-9F42-918A-AA46B570A606}" presName="imageRepeatNode" presStyleLbl="alignAcc1" presStyleIdx="4" presStyleCnt="7"/>
      <dgm:spPr/>
    </dgm:pt>
    <dgm:pt modelId="{D7557CDC-CF62-4940-A567-A78A2123E80F}" type="pres">
      <dgm:prSet presAssocID="{9A248B99-C00D-9F42-918A-AA46B570A606}" presName="imageaccent5" presStyleCnt="0"/>
      <dgm:spPr/>
    </dgm:pt>
    <dgm:pt modelId="{E46CFCD5-1235-584C-94DA-734D7C4057E1}" type="pres">
      <dgm:prSet presAssocID="{9A248B99-C00D-9F42-918A-AA46B570A606}" presName="accentRepeatNode" presStyleLbl="solidAlignAcc1" presStyleIdx="9" presStyleCnt="14">
        <dgm:style>
          <a:lnRef idx="0">
            <a:schemeClr val="accent2"/>
          </a:lnRef>
          <a:fillRef idx="3">
            <a:schemeClr val="accent2"/>
          </a:fillRef>
          <a:effectRef idx="3">
            <a:schemeClr val="accent2"/>
          </a:effectRef>
          <a:fontRef idx="minor">
            <a:schemeClr val="lt1"/>
          </a:fontRef>
        </dgm:style>
      </dgm:prSet>
      <dgm:spPr/>
    </dgm:pt>
    <dgm:pt modelId="{14EF51CB-22A9-F744-BAA0-AA32D0D293F1}" type="pres">
      <dgm:prSet presAssocID="{1B0AD46A-9D5E-8F41-86A6-0076590990D7}" presName="text6" presStyleCnt="0"/>
      <dgm:spPr/>
    </dgm:pt>
    <dgm:pt modelId="{29D011CD-3036-DF42-A6CF-0BF234A084F1}" type="pres">
      <dgm:prSet presAssocID="{1B0AD46A-9D5E-8F41-86A6-0076590990D7}" presName="textRepeatNode" presStyleLbl="alignNode1" presStyleIdx="5" presStyleCnt="7">
        <dgm:presLayoutVars>
          <dgm:chMax val="0"/>
          <dgm:chPref val="0"/>
          <dgm:bulletEnabled val="1"/>
        </dgm:presLayoutVars>
      </dgm:prSet>
      <dgm:spPr/>
    </dgm:pt>
    <dgm:pt modelId="{D20F18C9-77F4-5C48-B06E-EB24165D5AE6}" type="pres">
      <dgm:prSet presAssocID="{1B0AD46A-9D5E-8F41-86A6-0076590990D7}" presName="textaccent6" presStyleCnt="0"/>
      <dgm:spPr/>
    </dgm:pt>
    <dgm:pt modelId="{5CE0E53D-4733-7541-AFE6-5E1A4A8760DE}" type="pres">
      <dgm:prSet presAssocID="{1B0AD46A-9D5E-8F41-86A6-0076590990D7}" presName="accentRepeatNode" presStyleLbl="solidAlignAcc1" presStyleIdx="10" presStyleCnt="14"/>
      <dgm:spPr>
        <a:ln>
          <a:solidFill>
            <a:srgbClr val="00B0F0"/>
          </a:solidFill>
        </a:ln>
      </dgm:spPr>
    </dgm:pt>
    <dgm:pt modelId="{EACDA9AD-1AB8-BC4E-80FC-CC4A9AC3A399}" type="pres">
      <dgm:prSet presAssocID="{2A2EB66F-314D-A84C-BFA4-0C15BDD57898}" presName="image6" presStyleCnt="0"/>
      <dgm:spPr/>
    </dgm:pt>
    <dgm:pt modelId="{9CD139B6-E363-5747-A432-8E13F38DB363}" type="pres">
      <dgm:prSet presAssocID="{2A2EB66F-314D-A84C-BFA4-0C15BDD57898}" presName="imageRepeatNode" presStyleLbl="alignAcc1" presStyleIdx="5" presStyleCnt="7"/>
      <dgm:spPr/>
    </dgm:pt>
    <dgm:pt modelId="{07F87309-53B9-FD46-B985-BEBC5E52EF48}" type="pres">
      <dgm:prSet presAssocID="{2A2EB66F-314D-A84C-BFA4-0C15BDD57898}" presName="imageaccent6" presStyleCnt="0"/>
      <dgm:spPr/>
    </dgm:pt>
    <dgm:pt modelId="{2DE8DDE1-38B8-0A4E-B230-8ACD059B7CAA}" type="pres">
      <dgm:prSet presAssocID="{2A2EB66F-314D-A84C-BFA4-0C15BDD57898}" presName="accentRepeatNode" presStyleLbl="solidAlignAcc1" presStyleIdx="11" presStyleCnt="14">
        <dgm:style>
          <a:lnRef idx="0">
            <a:schemeClr val="accent5"/>
          </a:lnRef>
          <a:fillRef idx="3">
            <a:schemeClr val="accent5"/>
          </a:fillRef>
          <a:effectRef idx="3">
            <a:schemeClr val="accent5"/>
          </a:effectRef>
          <a:fontRef idx="minor">
            <a:schemeClr val="lt1"/>
          </a:fontRef>
        </dgm:style>
      </dgm:prSet>
      <dgm:spPr>
        <a:solidFill>
          <a:srgbClr val="00B0F0"/>
        </a:solidFill>
        <a:ln>
          <a:solidFill>
            <a:srgbClr val="00B0F0"/>
          </a:solidFill>
        </a:ln>
      </dgm:spPr>
    </dgm:pt>
    <dgm:pt modelId="{AB31A758-E5C8-1943-9D12-A76FF8823494}" type="pres">
      <dgm:prSet presAssocID="{3D8A69ED-BC78-D743-A7AA-58CB5D725376}" presName="text7" presStyleCnt="0"/>
      <dgm:spPr/>
    </dgm:pt>
    <dgm:pt modelId="{5D77EAC0-9725-5F49-969D-71B6B6F54AC8}" type="pres">
      <dgm:prSet presAssocID="{3D8A69ED-BC78-D743-A7AA-58CB5D725376}" presName="textRepeatNode" presStyleLbl="alignNode1" presStyleIdx="6" presStyleCnt="7">
        <dgm:presLayoutVars>
          <dgm:chMax val="0"/>
          <dgm:chPref val="0"/>
          <dgm:bulletEnabled val="1"/>
        </dgm:presLayoutVars>
      </dgm:prSet>
      <dgm:spPr/>
    </dgm:pt>
    <dgm:pt modelId="{F8766DE1-A915-E342-8A86-C5545F7AB2B9}" type="pres">
      <dgm:prSet presAssocID="{3D8A69ED-BC78-D743-A7AA-58CB5D725376}" presName="textaccent7" presStyleCnt="0"/>
      <dgm:spPr/>
    </dgm:pt>
    <dgm:pt modelId="{B76E9AC4-B96E-5049-BB65-86450094515E}" type="pres">
      <dgm:prSet presAssocID="{3D8A69ED-BC78-D743-A7AA-58CB5D725376}" presName="accentRepeatNode" presStyleLbl="solidAlignAcc1" presStyleIdx="12" presStyleCnt="14">
        <dgm:style>
          <a:lnRef idx="2">
            <a:schemeClr val="accent6"/>
          </a:lnRef>
          <a:fillRef idx="1">
            <a:schemeClr val="lt1"/>
          </a:fillRef>
          <a:effectRef idx="0">
            <a:schemeClr val="accent6"/>
          </a:effectRef>
          <a:fontRef idx="minor">
            <a:schemeClr val="dk1"/>
          </a:fontRef>
        </dgm:style>
      </dgm:prSet>
      <dgm:spPr/>
    </dgm:pt>
    <dgm:pt modelId="{408092A7-BB18-9E47-A5EE-8C2B93430931}" type="pres">
      <dgm:prSet presAssocID="{76E30EDA-8CDF-CD47-9152-6B15CD9EDAEC}" presName="image7" presStyleCnt="0"/>
      <dgm:spPr/>
    </dgm:pt>
    <dgm:pt modelId="{AA62C830-D72D-4B4B-B3F4-FE5A7F7506D0}" type="pres">
      <dgm:prSet presAssocID="{76E30EDA-8CDF-CD47-9152-6B15CD9EDAEC}" presName="imageRepeatNode" presStyleLbl="alignAcc1" presStyleIdx="6" presStyleCnt="7"/>
      <dgm:spPr/>
    </dgm:pt>
    <dgm:pt modelId="{0AE8E296-3161-4646-9B16-B40E8A07C606}" type="pres">
      <dgm:prSet presAssocID="{76E30EDA-8CDF-CD47-9152-6B15CD9EDAEC}" presName="imageaccent7" presStyleCnt="0"/>
      <dgm:spPr/>
    </dgm:pt>
    <dgm:pt modelId="{6B27ED10-3437-3C43-945A-62A3CE17DBA2}" type="pres">
      <dgm:prSet presAssocID="{76E30EDA-8CDF-CD47-9152-6B15CD9EDAEC}" presName="accentRepeatNode" presStyleLbl="solidAlignAcc1" presStyleIdx="13" presStyleCnt="14">
        <dgm:style>
          <a:lnRef idx="0">
            <a:schemeClr val="accent6"/>
          </a:lnRef>
          <a:fillRef idx="3">
            <a:schemeClr val="accent6"/>
          </a:fillRef>
          <a:effectRef idx="3">
            <a:schemeClr val="accent6"/>
          </a:effectRef>
          <a:fontRef idx="minor">
            <a:schemeClr val="lt1"/>
          </a:fontRef>
        </dgm:style>
      </dgm:prSet>
      <dgm:spPr/>
    </dgm:pt>
  </dgm:ptLst>
  <dgm:cxnLst>
    <dgm:cxn modelId="{D075AF04-5574-BB41-A272-AA552C8056A5}" srcId="{ECF3EB25-602F-AD41-B223-40C3A8162239}" destId="{C0C6F81A-2F7E-EF4D-9CF8-F51B7CFDEE2A}" srcOrd="1" destOrd="0" parTransId="{902D9B39-5A1B-3C41-AD90-CF8C028FC592}" sibTransId="{7002F3FE-5FBE-7B43-8BA1-A9D7BAE7A9B8}"/>
    <dgm:cxn modelId="{E34CE205-EFC9-774C-A48C-8AB37F310877}" type="presOf" srcId="{C0C6F81A-2F7E-EF4D-9CF8-F51B7CFDEE2A}" destId="{4BD40034-47A0-5946-9AB2-6E89CCADB7DB}" srcOrd="0" destOrd="0" presId="urn:microsoft.com/office/officeart/2008/layout/HexagonCluster"/>
    <dgm:cxn modelId="{9CD34508-A081-0B42-80F6-09EEC11E8DC7}" type="presOf" srcId="{937DAE67-BB54-964F-80F1-E24BF10164D2}" destId="{D90FD429-5896-724F-8C8A-314F676B591E}" srcOrd="0" destOrd="0" presId="urn:microsoft.com/office/officeart/2008/layout/HexagonCluster"/>
    <dgm:cxn modelId="{2686D40F-5EEF-DE4C-A073-5400AC06FEE8}" type="presOf" srcId="{16AE81E2-1D48-8E4A-8504-888B99B7D656}" destId="{AF97DCD4-CCAD-D54B-AD46-DF13C6429A4C}" srcOrd="0" destOrd="0" presId="urn:microsoft.com/office/officeart/2008/layout/HexagonCluster"/>
    <dgm:cxn modelId="{58DF7F13-4BFA-064E-BD7C-CD33BA35C736}" type="presOf" srcId="{CB24FE41-69D1-1E47-ACDA-95B285FF9F97}" destId="{581756BF-4B09-F84C-A07F-4F160A518A7A}" srcOrd="0" destOrd="0" presId="urn:microsoft.com/office/officeart/2008/layout/HexagonCluster"/>
    <dgm:cxn modelId="{A6FE4818-C8EA-6046-9904-0792C55E1A30}" type="presOf" srcId="{1F6200E9-6D32-CB44-AB60-C21102F94C1E}" destId="{A3568A0E-CD79-B345-B319-F95EDD6DFB48}" srcOrd="0" destOrd="0" presId="urn:microsoft.com/office/officeart/2008/layout/HexagonCluster"/>
    <dgm:cxn modelId="{ABF64D1E-4493-3A40-811D-F726845BE993}" type="presOf" srcId="{2A2EB66F-314D-A84C-BFA4-0C15BDD57898}" destId="{9CD139B6-E363-5747-A432-8E13F38DB363}" srcOrd="0" destOrd="0" presId="urn:microsoft.com/office/officeart/2008/layout/HexagonCluster"/>
    <dgm:cxn modelId="{063BE763-0021-FE47-B3C1-1006F13785A5}" srcId="{ECF3EB25-602F-AD41-B223-40C3A8162239}" destId="{937DAE67-BB54-964F-80F1-E24BF10164D2}" srcOrd="2" destOrd="0" parTransId="{00DC373A-C0C3-D84E-887E-080AD30C8BD5}" sibTransId="{7E4FA674-FAEC-1348-B57D-34DAD47D0912}"/>
    <dgm:cxn modelId="{1D7BB769-3801-6B46-9C91-B90FF186F602}" type="presOf" srcId="{ECF3EB25-602F-AD41-B223-40C3A8162239}" destId="{047236B4-A60D-D34C-90B6-76CF65DABE60}" srcOrd="0" destOrd="0" presId="urn:microsoft.com/office/officeart/2008/layout/HexagonCluster"/>
    <dgm:cxn modelId="{82FDD66A-FE89-C546-9D3D-16E3C1B1F7DB}" type="presOf" srcId="{9A248B99-C00D-9F42-918A-AA46B570A606}" destId="{61E8657C-FBEB-3744-AD54-29B66E1389CF}" srcOrd="0" destOrd="0" presId="urn:microsoft.com/office/officeart/2008/layout/HexagonCluster"/>
    <dgm:cxn modelId="{9E22AE6E-CB2B-DF44-9B45-DC44A7DAC7D8}" type="presOf" srcId="{7E4FA674-FAEC-1348-B57D-34DAD47D0912}" destId="{B75E2E5C-3AC6-8C45-94E7-D4663E9FB7EF}" srcOrd="0" destOrd="0" presId="urn:microsoft.com/office/officeart/2008/layout/HexagonCluster"/>
    <dgm:cxn modelId="{F3367452-6689-4440-9F9F-14E09D980F40}" srcId="{ECF3EB25-602F-AD41-B223-40C3A8162239}" destId="{3D8A69ED-BC78-D743-A7AA-58CB5D725376}" srcOrd="6" destOrd="0" parTransId="{30821B99-0354-4A46-ACCB-40C622AEB8EA}" sibTransId="{76E30EDA-8CDF-CD47-9152-6B15CD9EDAEC}"/>
    <dgm:cxn modelId="{D5D6687F-4FB4-3E4B-8123-FC662F82790B}" type="presOf" srcId="{FBA34F95-B3FE-6F40-A4BE-C2DBF25E5245}" destId="{F3DF52AE-90BC-914D-BA24-01D37EB03217}" srcOrd="0" destOrd="0" presId="urn:microsoft.com/office/officeart/2008/layout/HexagonCluster"/>
    <dgm:cxn modelId="{7FF5858E-45FF-FF4B-860E-927B7165DA2F}" srcId="{ECF3EB25-602F-AD41-B223-40C3A8162239}" destId="{1B0AD46A-9D5E-8F41-86A6-0076590990D7}" srcOrd="5" destOrd="0" parTransId="{0B236440-CE60-AF4E-93A9-D23E1CCD36D5}" sibTransId="{2A2EB66F-314D-A84C-BFA4-0C15BDD57898}"/>
    <dgm:cxn modelId="{58BF619E-EE36-5148-8BEC-98123F55755C}" type="presOf" srcId="{7002F3FE-5FBE-7B43-8BA1-A9D7BAE7A9B8}" destId="{AF66216D-89FA-D846-AA3B-1828BF1178F7}" srcOrd="0" destOrd="0" presId="urn:microsoft.com/office/officeart/2008/layout/HexagonCluster"/>
    <dgm:cxn modelId="{1B1DD29E-75B8-B04F-AFBE-657CCEADF79C}" type="presOf" srcId="{3D8A69ED-BC78-D743-A7AA-58CB5D725376}" destId="{5D77EAC0-9725-5F49-969D-71B6B6F54AC8}" srcOrd="0" destOrd="0" presId="urn:microsoft.com/office/officeart/2008/layout/HexagonCluster"/>
    <dgm:cxn modelId="{F70DC6A2-1875-BA45-8B34-5FD11A81A8A1}" type="presOf" srcId="{FA249D21-8360-8D42-AFFE-E377EFF2A331}" destId="{2F6BAE59-17CD-8B43-AB11-92CE58B96768}" srcOrd="0" destOrd="0" presId="urn:microsoft.com/office/officeart/2008/layout/HexagonCluster"/>
    <dgm:cxn modelId="{ACEA5DAC-216A-4742-880B-28C0648E189D}" srcId="{ECF3EB25-602F-AD41-B223-40C3A8162239}" destId="{FA249D21-8360-8D42-AFFE-E377EFF2A331}" srcOrd="0" destOrd="0" parTransId="{30D29348-D21F-A84C-9462-19772B1135CC}" sibTransId="{1F6200E9-6D32-CB44-AB60-C21102F94C1E}"/>
    <dgm:cxn modelId="{0FB12CB3-53AF-C947-94E4-5FD597C42652}" type="presOf" srcId="{1B0AD46A-9D5E-8F41-86A6-0076590990D7}" destId="{29D011CD-3036-DF42-A6CF-0BF234A084F1}" srcOrd="0" destOrd="0" presId="urn:microsoft.com/office/officeart/2008/layout/HexagonCluster"/>
    <dgm:cxn modelId="{C14013E9-8F00-1D4D-A80C-497A65DB67D0}" srcId="{ECF3EB25-602F-AD41-B223-40C3A8162239}" destId="{FBA34F95-B3FE-6F40-A4BE-C2DBF25E5245}" srcOrd="4" destOrd="0" parTransId="{CCA7138C-D567-6B45-B6F2-D71593D5890E}" sibTransId="{9A248B99-C00D-9F42-918A-AA46B570A606}"/>
    <dgm:cxn modelId="{9BF887ED-F8A0-2B42-B3E1-CC7150AAF7F0}" srcId="{ECF3EB25-602F-AD41-B223-40C3A8162239}" destId="{16AE81E2-1D48-8E4A-8504-888B99B7D656}" srcOrd="3" destOrd="0" parTransId="{FA514A56-0DF3-7049-B430-74D7B6ADC320}" sibTransId="{CB24FE41-69D1-1E47-ACDA-95B285FF9F97}"/>
    <dgm:cxn modelId="{4DF19EF7-9A7B-4544-A098-5667E04C62E7}" type="presOf" srcId="{76E30EDA-8CDF-CD47-9152-6B15CD9EDAEC}" destId="{AA62C830-D72D-4B4B-B3F4-FE5A7F7506D0}" srcOrd="0" destOrd="0" presId="urn:microsoft.com/office/officeart/2008/layout/HexagonCluster"/>
    <dgm:cxn modelId="{5810A91C-99BA-D04E-96A9-FEA5C3E72B9F}" type="presParOf" srcId="{047236B4-A60D-D34C-90B6-76CF65DABE60}" destId="{875C2E68-8E16-DF42-827D-99DF4CB0B3C8}" srcOrd="0" destOrd="0" presId="urn:microsoft.com/office/officeart/2008/layout/HexagonCluster"/>
    <dgm:cxn modelId="{51A5529C-8951-D442-80B2-2A254759756B}" type="presParOf" srcId="{875C2E68-8E16-DF42-827D-99DF4CB0B3C8}" destId="{2F6BAE59-17CD-8B43-AB11-92CE58B96768}" srcOrd="0" destOrd="0" presId="urn:microsoft.com/office/officeart/2008/layout/HexagonCluster"/>
    <dgm:cxn modelId="{0A6C96E3-3881-6044-B584-2C02D610C8EA}" type="presParOf" srcId="{047236B4-A60D-D34C-90B6-76CF65DABE60}" destId="{0C046859-33CF-2D4A-A144-1C89D5A99E18}" srcOrd="1" destOrd="0" presId="urn:microsoft.com/office/officeart/2008/layout/HexagonCluster"/>
    <dgm:cxn modelId="{84278227-052C-E648-B06A-DEC58268F4C0}" type="presParOf" srcId="{0C046859-33CF-2D4A-A144-1C89D5A99E18}" destId="{E7DFB46B-7712-F145-9F54-59B93982B17F}" srcOrd="0" destOrd="0" presId="urn:microsoft.com/office/officeart/2008/layout/HexagonCluster"/>
    <dgm:cxn modelId="{E0C92EE9-B6C1-6647-AEEE-595D13952BC4}" type="presParOf" srcId="{047236B4-A60D-D34C-90B6-76CF65DABE60}" destId="{F1648495-4F48-A342-A102-106A2DB9BF44}" srcOrd="2" destOrd="0" presId="urn:microsoft.com/office/officeart/2008/layout/HexagonCluster"/>
    <dgm:cxn modelId="{BBD9CDCA-CE3B-1948-AE1D-9F7052669151}" type="presParOf" srcId="{F1648495-4F48-A342-A102-106A2DB9BF44}" destId="{A3568A0E-CD79-B345-B319-F95EDD6DFB48}" srcOrd="0" destOrd="0" presId="urn:microsoft.com/office/officeart/2008/layout/HexagonCluster"/>
    <dgm:cxn modelId="{77DB3D5C-DA25-B548-89AE-DE0C75A650C2}" type="presParOf" srcId="{047236B4-A60D-D34C-90B6-76CF65DABE60}" destId="{B202E3E7-BF77-3A45-84A1-D8B3CF9E2386}" srcOrd="3" destOrd="0" presId="urn:microsoft.com/office/officeart/2008/layout/HexagonCluster"/>
    <dgm:cxn modelId="{9B8C3B17-B4B0-EE45-86B2-315358A0BD10}" type="presParOf" srcId="{B202E3E7-BF77-3A45-84A1-D8B3CF9E2386}" destId="{F9A2D4EE-4A71-A14B-908C-4DA73B159DFE}" srcOrd="0" destOrd="0" presId="urn:microsoft.com/office/officeart/2008/layout/HexagonCluster"/>
    <dgm:cxn modelId="{56A7BEE1-894A-C74C-A961-F02810CF53DC}" type="presParOf" srcId="{047236B4-A60D-D34C-90B6-76CF65DABE60}" destId="{B8886019-A3DC-4E4C-84E4-D459DBF7284D}" srcOrd="4" destOrd="0" presId="urn:microsoft.com/office/officeart/2008/layout/HexagonCluster"/>
    <dgm:cxn modelId="{8B4A8B1F-8097-B546-87AA-6E917D0B13A1}" type="presParOf" srcId="{B8886019-A3DC-4E4C-84E4-D459DBF7284D}" destId="{4BD40034-47A0-5946-9AB2-6E89CCADB7DB}" srcOrd="0" destOrd="0" presId="urn:microsoft.com/office/officeart/2008/layout/HexagonCluster"/>
    <dgm:cxn modelId="{D95ED389-56D5-AA4D-96EF-6D8A0D80FB40}" type="presParOf" srcId="{047236B4-A60D-D34C-90B6-76CF65DABE60}" destId="{D15EA651-D136-BF4B-8128-F48B323B5377}" srcOrd="5" destOrd="0" presId="urn:microsoft.com/office/officeart/2008/layout/HexagonCluster"/>
    <dgm:cxn modelId="{8E4D4C43-EA92-954F-B31C-4A77D62FEC56}" type="presParOf" srcId="{D15EA651-D136-BF4B-8128-F48B323B5377}" destId="{3BE6AFC8-2284-5C4E-AFFA-BD36ED4D2A96}" srcOrd="0" destOrd="0" presId="urn:microsoft.com/office/officeart/2008/layout/HexagonCluster"/>
    <dgm:cxn modelId="{51907E18-308A-A84E-A15B-54607D4975AD}" type="presParOf" srcId="{047236B4-A60D-D34C-90B6-76CF65DABE60}" destId="{F599E957-8D1F-7449-BA3C-904BB88DE124}" srcOrd="6" destOrd="0" presId="urn:microsoft.com/office/officeart/2008/layout/HexagonCluster"/>
    <dgm:cxn modelId="{F45F777B-9695-014C-82FD-F36925D6131C}" type="presParOf" srcId="{F599E957-8D1F-7449-BA3C-904BB88DE124}" destId="{AF66216D-89FA-D846-AA3B-1828BF1178F7}" srcOrd="0" destOrd="0" presId="urn:microsoft.com/office/officeart/2008/layout/HexagonCluster"/>
    <dgm:cxn modelId="{898721C9-CA68-D043-9EA0-8AE8B531D352}" type="presParOf" srcId="{047236B4-A60D-D34C-90B6-76CF65DABE60}" destId="{F0DF1788-496D-5141-8D7D-267EBC733C30}" srcOrd="7" destOrd="0" presId="urn:microsoft.com/office/officeart/2008/layout/HexagonCluster"/>
    <dgm:cxn modelId="{8BD84C22-5070-F94D-AEE4-4FA02BE00324}" type="presParOf" srcId="{F0DF1788-496D-5141-8D7D-267EBC733C30}" destId="{ED9ADA6B-AA1A-4741-8463-F4C88A9E73B6}" srcOrd="0" destOrd="0" presId="urn:microsoft.com/office/officeart/2008/layout/HexagonCluster"/>
    <dgm:cxn modelId="{22709D29-D45C-3147-9683-A0F3993AFA9A}" type="presParOf" srcId="{047236B4-A60D-D34C-90B6-76CF65DABE60}" destId="{95010431-4981-2D42-8E9D-C908E6B81D11}" srcOrd="8" destOrd="0" presId="urn:microsoft.com/office/officeart/2008/layout/HexagonCluster"/>
    <dgm:cxn modelId="{82BDB21E-0712-334F-B98F-2E281C85F93C}" type="presParOf" srcId="{95010431-4981-2D42-8E9D-C908E6B81D11}" destId="{D90FD429-5896-724F-8C8A-314F676B591E}" srcOrd="0" destOrd="0" presId="urn:microsoft.com/office/officeart/2008/layout/HexagonCluster"/>
    <dgm:cxn modelId="{821F2CCF-FA15-E44E-97FC-B9EF36F5446C}" type="presParOf" srcId="{047236B4-A60D-D34C-90B6-76CF65DABE60}" destId="{ECE1A3B5-DC95-F044-A746-C4997758D5E9}" srcOrd="9" destOrd="0" presId="urn:microsoft.com/office/officeart/2008/layout/HexagonCluster"/>
    <dgm:cxn modelId="{29F62FFA-8ABC-0149-83BB-B7C583E7C511}" type="presParOf" srcId="{ECE1A3B5-DC95-F044-A746-C4997758D5E9}" destId="{253EB9BF-02E5-4A47-A6AB-A692478FE05D}" srcOrd="0" destOrd="0" presId="urn:microsoft.com/office/officeart/2008/layout/HexagonCluster"/>
    <dgm:cxn modelId="{BEE52033-EC0D-5E44-8EC2-D6FB20B972A6}" type="presParOf" srcId="{047236B4-A60D-D34C-90B6-76CF65DABE60}" destId="{683F747A-3951-3F42-AD4F-39731BF6E56C}" srcOrd="10" destOrd="0" presId="urn:microsoft.com/office/officeart/2008/layout/HexagonCluster"/>
    <dgm:cxn modelId="{EA730A73-C7F8-6B47-958E-C97D8D8DA560}" type="presParOf" srcId="{683F747A-3951-3F42-AD4F-39731BF6E56C}" destId="{B75E2E5C-3AC6-8C45-94E7-D4663E9FB7EF}" srcOrd="0" destOrd="0" presId="urn:microsoft.com/office/officeart/2008/layout/HexagonCluster"/>
    <dgm:cxn modelId="{35007EDB-0FEB-8B42-8EF4-C29A04D63F2D}" type="presParOf" srcId="{047236B4-A60D-D34C-90B6-76CF65DABE60}" destId="{0AE4DC6A-50DF-5842-B31B-196B33936B21}" srcOrd="11" destOrd="0" presId="urn:microsoft.com/office/officeart/2008/layout/HexagonCluster"/>
    <dgm:cxn modelId="{E5D56E5B-0B94-A54A-AB5F-4C7EBA26DC76}" type="presParOf" srcId="{0AE4DC6A-50DF-5842-B31B-196B33936B21}" destId="{7C89BF19-BDEC-8A46-BC20-4DC31992891A}" srcOrd="0" destOrd="0" presId="urn:microsoft.com/office/officeart/2008/layout/HexagonCluster"/>
    <dgm:cxn modelId="{97AE3CFD-3961-1040-B61E-1642CFC55131}" type="presParOf" srcId="{047236B4-A60D-D34C-90B6-76CF65DABE60}" destId="{2DB0F504-4C1A-0949-ACE3-1EC164B52BE1}" srcOrd="12" destOrd="0" presId="urn:microsoft.com/office/officeart/2008/layout/HexagonCluster"/>
    <dgm:cxn modelId="{C16D1410-2B4F-4C4B-8D5B-D69315A301F4}" type="presParOf" srcId="{2DB0F504-4C1A-0949-ACE3-1EC164B52BE1}" destId="{AF97DCD4-CCAD-D54B-AD46-DF13C6429A4C}" srcOrd="0" destOrd="0" presId="urn:microsoft.com/office/officeart/2008/layout/HexagonCluster"/>
    <dgm:cxn modelId="{5A6357DE-EFA0-E54A-BF0B-A381A6080F4C}" type="presParOf" srcId="{047236B4-A60D-D34C-90B6-76CF65DABE60}" destId="{D2FD4EBE-55DE-134D-96A7-6EB4DCA2318E}" srcOrd="13" destOrd="0" presId="urn:microsoft.com/office/officeart/2008/layout/HexagonCluster"/>
    <dgm:cxn modelId="{A35BD405-0C73-494B-A445-5181BF757030}" type="presParOf" srcId="{D2FD4EBE-55DE-134D-96A7-6EB4DCA2318E}" destId="{D34FAEF8-FBFE-5D42-84EE-4ABB20D85B18}" srcOrd="0" destOrd="0" presId="urn:microsoft.com/office/officeart/2008/layout/HexagonCluster"/>
    <dgm:cxn modelId="{7737DE60-B618-B64B-8131-7F3E0ADE1110}" type="presParOf" srcId="{047236B4-A60D-D34C-90B6-76CF65DABE60}" destId="{8797ACC9-2889-414B-883D-5DCB25A5D986}" srcOrd="14" destOrd="0" presId="urn:microsoft.com/office/officeart/2008/layout/HexagonCluster"/>
    <dgm:cxn modelId="{B7104427-36E9-8A4D-9474-F8A24B95BE4F}" type="presParOf" srcId="{8797ACC9-2889-414B-883D-5DCB25A5D986}" destId="{581756BF-4B09-F84C-A07F-4F160A518A7A}" srcOrd="0" destOrd="0" presId="urn:microsoft.com/office/officeart/2008/layout/HexagonCluster"/>
    <dgm:cxn modelId="{451351F1-7217-784F-BC72-401253BE7F8E}" type="presParOf" srcId="{047236B4-A60D-D34C-90B6-76CF65DABE60}" destId="{CA02741F-0038-D84D-9BA9-AC2C26800509}" srcOrd="15" destOrd="0" presId="urn:microsoft.com/office/officeart/2008/layout/HexagonCluster"/>
    <dgm:cxn modelId="{BF773096-3D54-C741-9A52-0F296AF36E29}" type="presParOf" srcId="{CA02741F-0038-D84D-9BA9-AC2C26800509}" destId="{A14BF438-0B0B-F240-BA62-13F1D6960E98}" srcOrd="0" destOrd="0" presId="urn:microsoft.com/office/officeart/2008/layout/HexagonCluster"/>
    <dgm:cxn modelId="{7B776394-4086-3D45-98B0-7E2F39A138BF}" type="presParOf" srcId="{047236B4-A60D-D34C-90B6-76CF65DABE60}" destId="{A72A5733-D9C5-E94D-81FE-7878F414B3E6}" srcOrd="16" destOrd="0" presId="urn:microsoft.com/office/officeart/2008/layout/HexagonCluster"/>
    <dgm:cxn modelId="{A3DC812F-D8C1-9644-96BA-A9109C62E118}" type="presParOf" srcId="{A72A5733-D9C5-E94D-81FE-7878F414B3E6}" destId="{F3DF52AE-90BC-914D-BA24-01D37EB03217}" srcOrd="0" destOrd="0" presId="urn:microsoft.com/office/officeart/2008/layout/HexagonCluster"/>
    <dgm:cxn modelId="{90BE555E-B259-314E-AD0D-394CBDD44439}" type="presParOf" srcId="{047236B4-A60D-D34C-90B6-76CF65DABE60}" destId="{C1E1D57D-EA57-3F41-9BDF-5D31C6C6D654}" srcOrd="17" destOrd="0" presId="urn:microsoft.com/office/officeart/2008/layout/HexagonCluster"/>
    <dgm:cxn modelId="{4A4A68D0-5950-C64A-B82F-43132469DBA0}" type="presParOf" srcId="{C1E1D57D-EA57-3F41-9BDF-5D31C6C6D654}" destId="{80C9A9F3-A92B-264C-8768-FD21309D0199}" srcOrd="0" destOrd="0" presId="urn:microsoft.com/office/officeart/2008/layout/HexagonCluster"/>
    <dgm:cxn modelId="{E6F69DDA-257B-484B-ABD9-12C7BCB118B7}" type="presParOf" srcId="{047236B4-A60D-D34C-90B6-76CF65DABE60}" destId="{F8DED59F-35A0-8C43-B7F2-E86A26CCAA14}" srcOrd="18" destOrd="0" presId="urn:microsoft.com/office/officeart/2008/layout/HexagonCluster"/>
    <dgm:cxn modelId="{860E2A7E-A0AE-1344-9F0C-70E33CDD5B0E}" type="presParOf" srcId="{F8DED59F-35A0-8C43-B7F2-E86A26CCAA14}" destId="{61E8657C-FBEB-3744-AD54-29B66E1389CF}" srcOrd="0" destOrd="0" presId="urn:microsoft.com/office/officeart/2008/layout/HexagonCluster"/>
    <dgm:cxn modelId="{03CD4B7D-525F-2841-8CD5-70851CB23F6C}" type="presParOf" srcId="{047236B4-A60D-D34C-90B6-76CF65DABE60}" destId="{D7557CDC-CF62-4940-A567-A78A2123E80F}" srcOrd="19" destOrd="0" presId="urn:microsoft.com/office/officeart/2008/layout/HexagonCluster"/>
    <dgm:cxn modelId="{5E838574-2D78-6648-BC59-BEEA85F12464}" type="presParOf" srcId="{D7557CDC-CF62-4940-A567-A78A2123E80F}" destId="{E46CFCD5-1235-584C-94DA-734D7C4057E1}" srcOrd="0" destOrd="0" presId="urn:microsoft.com/office/officeart/2008/layout/HexagonCluster"/>
    <dgm:cxn modelId="{83CF50DF-2CA9-1F47-8B40-53CECE279AA6}" type="presParOf" srcId="{047236B4-A60D-D34C-90B6-76CF65DABE60}" destId="{14EF51CB-22A9-F744-BAA0-AA32D0D293F1}" srcOrd="20" destOrd="0" presId="urn:microsoft.com/office/officeart/2008/layout/HexagonCluster"/>
    <dgm:cxn modelId="{A143DBE2-553B-0545-9DBD-7E4960F4CB47}" type="presParOf" srcId="{14EF51CB-22A9-F744-BAA0-AA32D0D293F1}" destId="{29D011CD-3036-DF42-A6CF-0BF234A084F1}" srcOrd="0" destOrd="0" presId="urn:microsoft.com/office/officeart/2008/layout/HexagonCluster"/>
    <dgm:cxn modelId="{BB25B5C9-5084-B449-9BB6-3FA46807A9E7}" type="presParOf" srcId="{047236B4-A60D-D34C-90B6-76CF65DABE60}" destId="{D20F18C9-77F4-5C48-B06E-EB24165D5AE6}" srcOrd="21" destOrd="0" presId="urn:microsoft.com/office/officeart/2008/layout/HexagonCluster"/>
    <dgm:cxn modelId="{A96C383D-F1AF-174C-8548-03433560F03C}" type="presParOf" srcId="{D20F18C9-77F4-5C48-B06E-EB24165D5AE6}" destId="{5CE0E53D-4733-7541-AFE6-5E1A4A8760DE}" srcOrd="0" destOrd="0" presId="urn:microsoft.com/office/officeart/2008/layout/HexagonCluster"/>
    <dgm:cxn modelId="{7DEADA27-275A-FC45-9CE0-E1CA75AE8154}" type="presParOf" srcId="{047236B4-A60D-D34C-90B6-76CF65DABE60}" destId="{EACDA9AD-1AB8-BC4E-80FC-CC4A9AC3A399}" srcOrd="22" destOrd="0" presId="urn:microsoft.com/office/officeart/2008/layout/HexagonCluster"/>
    <dgm:cxn modelId="{6C5B25F2-72EE-964F-B4B6-EC900F879103}" type="presParOf" srcId="{EACDA9AD-1AB8-BC4E-80FC-CC4A9AC3A399}" destId="{9CD139B6-E363-5747-A432-8E13F38DB363}" srcOrd="0" destOrd="0" presId="urn:microsoft.com/office/officeart/2008/layout/HexagonCluster"/>
    <dgm:cxn modelId="{8AF9A068-A7FC-0A4F-B052-3D22F97A56C3}" type="presParOf" srcId="{047236B4-A60D-D34C-90B6-76CF65DABE60}" destId="{07F87309-53B9-FD46-B985-BEBC5E52EF48}" srcOrd="23" destOrd="0" presId="urn:microsoft.com/office/officeart/2008/layout/HexagonCluster"/>
    <dgm:cxn modelId="{0FDD6524-0BBC-C840-99B3-3A73073E8B31}" type="presParOf" srcId="{07F87309-53B9-FD46-B985-BEBC5E52EF48}" destId="{2DE8DDE1-38B8-0A4E-B230-8ACD059B7CAA}" srcOrd="0" destOrd="0" presId="urn:microsoft.com/office/officeart/2008/layout/HexagonCluster"/>
    <dgm:cxn modelId="{3CE76F8D-711C-D74D-A790-C546BDBBFDAD}" type="presParOf" srcId="{047236B4-A60D-D34C-90B6-76CF65DABE60}" destId="{AB31A758-E5C8-1943-9D12-A76FF8823494}" srcOrd="24" destOrd="0" presId="urn:microsoft.com/office/officeart/2008/layout/HexagonCluster"/>
    <dgm:cxn modelId="{074F695C-28FD-4440-9D99-547274CE7F35}" type="presParOf" srcId="{AB31A758-E5C8-1943-9D12-A76FF8823494}" destId="{5D77EAC0-9725-5F49-969D-71B6B6F54AC8}" srcOrd="0" destOrd="0" presId="urn:microsoft.com/office/officeart/2008/layout/HexagonCluster"/>
    <dgm:cxn modelId="{79C9E651-BF92-2043-A33B-32D9CE39D557}" type="presParOf" srcId="{047236B4-A60D-D34C-90B6-76CF65DABE60}" destId="{F8766DE1-A915-E342-8A86-C5545F7AB2B9}" srcOrd="25" destOrd="0" presId="urn:microsoft.com/office/officeart/2008/layout/HexagonCluster"/>
    <dgm:cxn modelId="{496EDC33-C82D-3641-9C22-64CF4DC47567}" type="presParOf" srcId="{F8766DE1-A915-E342-8A86-C5545F7AB2B9}" destId="{B76E9AC4-B96E-5049-BB65-86450094515E}" srcOrd="0" destOrd="0" presId="urn:microsoft.com/office/officeart/2008/layout/HexagonCluster"/>
    <dgm:cxn modelId="{69BD02D5-8F5D-444C-B5E4-2FBDBD6BDF70}" type="presParOf" srcId="{047236B4-A60D-D34C-90B6-76CF65DABE60}" destId="{408092A7-BB18-9E47-A5EE-8C2B93430931}" srcOrd="26" destOrd="0" presId="urn:microsoft.com/office/officeart/2008/layout/HexagonCluster"/>
    <dgm:cxn modelId="{6FA91419-0572-F242-9DF2-B65CC15CE2E9}" type="presParOf" srcId="{408092A7-BB18-9E47-A5EE-8C2B93430931}" destId="{AA62C830-D72D-4B4B-B3F4-FE5A7F7506D0}" srcOrd="0" destOrd="0" presId="urn:microsoft.com/office/officeart/2008/layout/HexagonCluster"/>
    <dgm:cxn modelId="{86F42EA4-5249-E346-8ECE-2476C53CD96C}" type="presParOf" srcId="{047236B4-A60D-D34C-90B6-76CF65DABE60}" destId="{0AE8E296-3161-4646-9B16-B40E8A07C606}" srcOrd="27" destOrd="0" presId="urn:microsoft.com/office/officeart/2008/layout/HexagonCluster"/>
    <dgm:cxn modelId="{6EA752D1-322B-5048-BA69-29AEB228D512}" type="presParOf" srcId="{0AE8E296-3161-4646-9B16-B40E8A07C606}" destId="{6B27ED10-3437-3C43-945A-62A3CE17DBA2}"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4398DC-16DA-9641-99F1-48518CF2FB00}" type="doc">
      <dgm:prSet loTypeId="urn:microsoft.com/office/officeart/2009/3/layout/IncreasingArrowsProcess" loCatId="" qsTypeId="urn:microsoft.com/office/officeart/2005/8/quickstyle/simple4" qsCatId="simple" csTypeId="urn:microsoft.com/office/officeart/2005/8/colors/accent1_2" csCatId="accent1" phldr="1"/>
      <dgm:spPr/>
      <dgm:t>
        <a:bodyPr/>
        <a:lstStyle/>
        <a:p>
          <a:endParaRPr lang="en-US"/>
        </a:p>
      </dgm:t>
    </dgm:pt>
    <dgm:pt modelId="{CD02FABA-80E9-1540-BF62-3408D55AEF23}">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2000" b="0" dirty="0">
              <a:solidFill>
                <a:srgbClr val="FFFFFF"/>
              </a:solidFill>
              <a:effectLst/>
              <a:latin typeface="+mn-lt"/>
              <a:ea typeface="+mn-ea"/>
              <a:cs typeface="+mn-cs"/>
            </a:rPr>
            <a:t>Service Desk </a:t>
          </a:r>
          <a:endParaRPr lang="en-US" sz="2000" b="0" dirty="0">
            <a:solidFill>
              <a:srgbClr val="FFFFFF"/>
            </a:solidFill>
          </a:endParaRPr>
        </a:p>
      </dgm:t>
    </dgm:pt>
    <dgm:pt modelId="{94A6CAC0-7359-8C48-8559-C3C8F459B230}" type="parTrans" cxnId="{704FEEEA-0A14-B844-BCBA-C28C28A5E380}">
      <dgm:prSet/>
      <dgm:spPr/>
      <dgm:t>
        <a:bodyPr/>
        <a:lstStyle/>
        <a:p>
          <a:endParaRPr lang="en-US" sz="1600" b="1">
            <a:solidFill>
              <a:srgbClr val="FFFFFF"/>
            </a:solidFill>
          </a:endParaRPr>
        </a:p>
      </dgm:t>
    </dgm:pt>
    <dgm:pt modelId="{2AC77837-B0AC-8B4B-907F-94DA1B83ABB6}" type="sibTrans" cxnId="{704FEEEA-0A14-B844-BCBA-C28C28A5E380}">
      <dgm:prSet/>
      <dgm:spPr/>
      <dgm:t>
        <a:bodyPr/>
        <a:lstStyle/>
        <a:p>
          <a:endParaRPr lang="en-US" sz="1600" b="1">
            <a:solidFill>
              <a:srgbClr val="FFFFFF"/>
            </a:solidFill>
          </a:endParaRPr>
        </a:p>
      </dgm:t>
    </dgm:pt>
    <dgm:pt modelId="{7BB68A04-9E35-1343-B654-F854D8EA4BC4}">
      <dgm:prSet custT="1">
        <dgm:style>
          <a:lnRef idx="0">
            <a:schemeClr val="accent2"/>
          </a:lnRef>
          <a:fillRef idx="3">
            <a:schemeClr val="accent2"/>
          </a:fillRef>
          <a:effectRef idx="3">
            <a:schemeClr val="accent2"/>
          </a:effectRef>
          <a:fontRef idx="minor">
            <a:schemeClr val="lt1"/>
          </a:fontRef>
        </dgm:style>
      </dgm:prSet>
      <dgm:spPr/>
      <dgm:t>
        <a:bodyPr/>
        <a:lstStyle/>
        <a:p>
          <a:r>
            <a:rPr lang="en-US" sz="2000" b="0" dirty="0" err="1">
              <a:solidFill>
                <a:srgbClr val="FFFFFF"/>
              </a:solidFill>
              <a:effectLst/>
              <a:latin typeface="+mn-lt"/>
              <a:ea typeface="+mn-ea"/>
              <a:cs typeface="+mn-cs"/>
            </a:rPr>
            <a:t>Gestão</a:t>
          </a:r>
          <a:r>
            <a:rPr lang="en-US" sz="2000" b="0" dirty="0">
              <a:solidFill>
                <a:srgbClr val="FFFFFF"/>
              </a:solidFill>
              <a:effectLst/>
              <a:latin typeface="+mn-lt"/>
              <a:ea typeface="+mn-ea"/>
              <a:cs typeface="+mn-cs"/>
            </a:rPr>
            <a:t> de Back-log </a:t>
          </a:r>
        </a:p>
      </dgm:t>
    </dgm:pt>
    <dgm:pt modelId="{69A5BD77-317B-9B42-B470-8168ECDC499C}" type="parTrans" cxnId="{18107590-FD77-0844-BD6D-6EF56E5A768B}">
      <dgm:prSet/>
      <dgm:spPr/>
      <dgm:t>
        <a:bodyPr/>
        <a:lstStyle/>
        <a:p>
          <a:endParaRPr lang="en-US" sz="1600" b="1">
            <a:solidFill>
              <a:srgbClr val="FFFFFF"/>
            </a:solidFill>
          </a:endParaRPr>
        </a:p>
      </dgm:t>
    </dgm:pt>
    <dgm:pt modelId="{08321DF6-AC9C-9B41-9A36-BF7B1B5BB984}" type="sibTrans" cxnId="{18107590-FD77-0844-BD6D-6EF56E5A768B}">
      <dgm:prSet/>
      <dgm:spPr/>
      <dgm:t>
        <a:bodyPr/>
        <a:lstStyle/>
        <a:p>
          <a:endParaRPr lang="en-US" sz="1600" b="1">
            <a:solidFill>
              <a:srgbClr val="FFFFFF"/>
            </a:solidFill>
          </a:endParaRPr>
        </a:p>
      </dgm:t>
    </dgm:pt>
    <dgm:pt modelId="{BEB22E06-9048-764C-879A-E4064AB8C24D}">
      <dgm:prSet custT="1">
        <dgm:style>
          <a:lnRef idx="0">
            <a:schemeClr val="accent3"/>
          </a:lnRef>
          <a:fillRef idx="3">
            <a:schemeClr val="accent3"/>
          </a:fillRef>
          <a:effectRef idx="3">
            <a:schemeClr val="accent3"/>
          </a:effectRef>
          <a:fontRef idx="minor">
            <a:schemeClr val="lt1"/>
          </a:fontRef>
        </dgm:style>
      </dgm:prSet>
      <dgm:spPr/>
      <dgm:t>
        <a:bodyPr/>
        <a:lstStyle/>
        <a:p>
          <a:r>
            <a:rPr lang="en-US" sz="2000" b="0" dirty="0" err="1">
              <a:solidFill>
                <a:srgbClr val="FFFFFF"/>
              </a:solidFill>
              <a:effectLst/>
              <a:latin typeface="+mn-lt"/>
              <a:ea typeface="+mn-ea"/>
              <a:cs typeface="+mn-cs"/>
            </a:rPr>
            <a:t>Gestão</a:t>
          </a:r>
          <a:r>
            <a:rPr lang="en-US" sz="2000" b="0" dirty="0">
              <a:solidFill>
                <a:srgbClr val="FFFFFF"/>
              </a:solidFill>
              <a:effectLst/>
              <a:latin typeface="+mn-lt"/>
              <a:ea typeface="+mn-ea"/>
              <a:cs typeface="+mn-cs"/>
            </a:rPr>
            <a:t> da </a:t>
          </a:r>
          <a:r>
            <a:rPr lang="en-US" sz="2000" b="0" dirty="0" err="1">
              <a:solidFill>
                <a:srgbClr val="FFFFFF"/>
              </a:solidFill>
              <a:effectLst/>
              <a:latin typeface="+mn-lt"/>
              <a:ea typeface="+mn-ea"/>
              <a:cs typeface="+mn-cs"/>
            </a:rPr>
            <a:t>Configuração</a:t>
          </a:r>
          <a:r>
            <a:rPr lang="en-US" sz="2000" b="0" dirty="0">
              <a:solidFill>
                <a:srgbClr val="FFFFFF"/>
              </a:solidFill>
              <a:effectLst/>
              <a:latin typeface="+mn-lt"/>
              <a:ea typeface="+mn-ea"/>
              <a:cs typeface="+mn-cs"/>
            </a:rPr>
            <a:t> </a:t>
          </a:r>
        </a:p>
      </dgm:t>
    </dgm:pt>
    <dgm:pt modelId="{BDA784B4-8E05-2444-A440-D1978F365840}" type="parTrans" cxnId="{45EA04A0-2612-AB4C-A6A4-172CFBCF53CA}">
      <dgm:prSet/>
      <dgm:spPr/>
      <dgm:t>
        <a:bodyPr/>
        <a:lstStyle/>
        <a:p>
          <a:endParaRPr lang="en-US" sz="1600" b="1">
            <a:solidFill>
              <a:srgbClr val="FFFFFF"/>
            </a:solidFill>
          </a:endParaRPr>
        </a:p>
      </dgm:t>
    </dgm:pt>
    <dgm:pt modelId="{634DED10-1C39-564D-86E5-E0405F7DED3F}" type="sibTrans" cxnId="{45EA04A0-2612-AB4C-A6A4-172CFBCF53CA}">
      <dgm:prSet/>
      <dgm:spPr/>
      <dgm:t>
        <a:bodyPr/>
        <a:lstStyle/>
        <a:p>
          <a:endParaRPr lang="en-US" sz="1600" b="1">
            <a:solidFill>
              <a:srgbClr val="FFFFFF"/>
            </a:solidFill>
          </a:endParaRPr>
        </a:p>
      </dgm:t>
    </dgm:pt>
    <dgm:pt modelId="{4FAA7B1E-75A4-F44D-855C-F8A4003CF1FD}">
      <dgm:prSet custT="1">
        <dgm:style>
          <a:lnRef idx="0">
            <a:schemeClr val="accent6"/>
          </a:lnRef>
          <a:fillRef idx="3">
            <a:schemeClr val="accent6"/>
          </a:fillRef>
          <a:effectRef idx="3">
            <a:schemeClr val="accent6"/>
          </a:effectRef>
          <a:fontRef idx="minor">
            <a:schemeClr val="lt1"/>
          </a:fontRef>
        </dgm:style>
      </dgm:prSet>
      <dgm:spPr/>
      <dgm:t>
        <a:bodyPr/>
        <a:lstStyle/>
        <a:p>
          <a:r>
            <a:rPr lang="en-US" sz="2000" b="0" dirty="0" err="1">
              <a:solidFill>
                <a:srgbClr val="FFFFFF"/>
              </a:solidFill>
              <a:effectLst/>
              <a:latin typeface="+mn-lt"/>
              <a:ea typeface="+mn-ea"/>
              <a:cs typeface="+mn-cs"/>
            </a:rPr>
            <a:t>Gestão</a:t>
          </a:r>
          <a:r>
            <a:rPr lang="en-US" sz="2000" b="0" dirty="0">
              <a:solidFill>
                <a:srgbClr val="FFFFFF"/>
              </a:solidFill>
              <a:effectLst/>
              <a:latin typeface="+mn-lt"/>
              <a:ea typeface="+mn-ea"/>
              <a:cs typeface="+mn-cs"/>
            </a:rPr>
            <a:t> de </a:t>
          </a:r>
          <a:r>
            <a:rPr lang="en-US" sz="2000" b="0" dirty="0" err="1">
              <a:solidFill>
                <a:srgbClr val="FFFFFF"/>
              </a:solidFill>
              <a:effectLst/>
              <a:latin typeface="+mn-lt"/>
              <a:ea typeface="+mn-ea"/>
              <a:cs typeface="+mn-cs"/>
            </a:rPr>
            <a:t>Mudanças</a:t>
          </a:r>
          <a:r>
            <a:rPr lang="en-US" sz="2000" b="0" dirty="0">
              <a:solidFill>
                <a:srgbClr val="FFFFFF"/>
              </a:solidFill>
              <a:effectLst/>
              <a:latin typeface="+mn-lt"/>
              <a:ea typeface="+mn-ea"/>
              <a:cs typeface="+mn-cs"/>
            </a:rPr>
            <a:t> </a:t>
          </a:r>
        </a:p>
      </dgm:t>
    </dgm:pt>
    <dgm:pt modelId="{FF806AD2-F499-504A-B6D3-4C6F594F0CC5}" type="parTrans" cxnId="{E83C3CCA-5C7F-2241-9D0C-A1085051FAC9}">
      <dgm:prSet/>
      <dgm:spPr/>
      <dgm:t>
        <a:bodyPr/>
        <a:lstStyle/>
        <a:p>
          <a:endParaRPr lang="en-US" sz="1600" b="1">
            <a:solidFill>
              <a:srgbClr val="FFFFFF"/>
            </a:solidFill>
          </a:endParaRPr>
        </a:p>
      </dgm:t>
    </dgm:pt>
    <dgm:pt modelId="{932FC061-BB33-D341-B221-692F021FD590}" type="sibTrans" cxnId="{E83C3CCA-5C7F-2241-9D0C-A1085051FAC9}">
      <dgm:prSet/>
      <dgm:spPr/>
      <dgm:t>
        <a:bodyPr/>
        <a:lstStyle/>
        <a:p>
          <a:endParaRPr lang="en-US" sz="1600" b="1">
            <a:solidFill>
              <a:srgbClr val="FFFFFF"/>
            </a:solidFill>
          </a:endParaRPr>
        </a:p>
      </dgm:t>
    </dgm:pt>
    <dgm:pt modelId="{F61A861E-B35A-2749-897D-BEDA4FB67070}">
      <dgm:prSet custT="1">
        <dgm:style>
          <a:lnRef idx="0">
            <a:schemeClr val="dk1"/>
          </a:lnRef>
          <a:fillRef idx="3">
            <a:schemeClr val="dk1"/>
          </a:fillRef>
          <a:effectRef idx="3">
            <a:schemeClr val="dk1"/>
          </a:effectRef>
          <a:fontRef idx="minor">
            <a:schemeClr val="lt1"/>
          </a:fontRef>
        </dgm:style>
      </dgm:prSet>
      <dgm:spPr/>
      <dgm:t>
        <a:bodyPr/>
        <a:lstStyle/>
        <a:p>
          <a:r>
            <a:rPr lang="en-US" sz="2000" b="0" dirty="0" err="1">
              <a:solidFill>
                <a:srgbClr val="FFFFFF"/>
              </a:solidFill>
              <a:effectLst/>
              <a:latin typeface="+mn-lt"/>
              <a:ea typeface="+mn-ea"/>
              <a:cs typeface="+mn-cs"/>
            </a:rPr>
            <a:t>Gestão</a:t>
          </a:r>
          <a:r>
            <a:rPr lang="en-US" sz="2000" b="0" dirty="0">
              <a:solidFill>
                <a:srgbClr val="FFFFFF"/>
              </a:solidFill>
              <a:effectLst/>
              <a:latin typeface="+mn-lt"/>
              <a:ea typeface="+mn-ea"/>
              <a:cs typeface="+mn-cs"/>
            </a:rPr>
            <a:t> da </a:t>
          </a:r>
          <a:r>
            <a:rPr lang="en-US" sz="2000" b="0" dirty="0" err="1">
              <a:solidFill>
                <a:srgbClr val="FFFFFF"/>
              </a:solidFill>
              <a:effectLst/>
              <a:latin typeface="+mn-lt"/>
              <a:ea typeface="+mn-ea"/>
              <a:cs typeface="+mn-cs"/>
            </a:rPr>
            <a:t>Qualidade</a:t>
          </a:r>
          <a:r>
            <a:rPr lang="en-US" sz="2000" b="0" dirty="0">
              <a:solidFill>
                <a:srgbClr val="FFFFFF"/>
              </a:solidFill>
              <a:effectLst/>
              <a:latin typeface="+mn-lt"/>
              <a:ea typeface="+mn-ea"/>
              <a:cs typeface="+mn-cs"/>
            </a:rPr>
            <a:t> </a:t>
          </a:r>
        </a:p>
      </dgm:t>
    </dgm:pt>
    <dgm:pt modelId="{A662B0B0-4A3B-4B42-83A0-DFBBE0FC680B}" type="parTrans" cxnId="{48C0D858-2844-A040-B457-F6075E1B6600}">
      <dgm:prSet/>
      <dgm:spPr/>
      <dgm:t>
        <a:bodyPr/>
        <a:lstStyle/>
        <a:p>
          <a:endParaRPr lang="en-US" sz="1600" b="1">
            <a:solidFill>
              <a:srgbClr val="FFFFFF"/>
            </a:solidFill>
          </a:endParaRPr>
        </a:p>
      </dgm:t>
    </dgm:pt>
    <dgm:pt modelId="{651A6BC2-47AF-2140-B906-A803F181BB7C}" type="sibTrans" cxnId="{48C0D858-2844-A040-B457-F6075E1B6600}">
      <dgm:prSet/>
      <dgm:spPr/>
      <dgm:t>
        <a:bodyPr/>
        <a:lstStyle/>
        <a:p>
          <a:endParaRPr lang="en-US" sz="1600" b="1">
            <a:solidFill>
              <a:srgbClr val="FFFFFF"/>
            </a:solidFill>
          </a:endParaRPr>
        </a:p>
      </dgm:t>
    </dgm:pt>
    <dgm:pt modelId="{DBCDCE49-3265-0F46-8224-D4B596956DF6}" type="pres">
      <dgm:prSet presAssocID="{0D4398DC-16DA-9641-99F1-48518CF2FB00}" presName="Name0" presStyleCnt="0">
        <dgm:presLayoutVars>
          <dgm:chMax val="5"/>
          <dgm:chPref val="5"/>
          <dgm:dir/>
          <dgm:animLvl val="lvl"/>
        </dgm:presLayoutVars>
      </dgm:prSet>
      <dgm:spPr/>
    </dgm:pt>
    <dgm:pt modelId="{0BEBC669-B4EE-3748-89A6-EDDC3DEEC32D}" type="pres">
      <dgm:prSet presAssocID="{CD02FABA-80E9-1540-BF62-3408D55AEF23}" presName="parentText1" presStyleLbl="node1" presStyleIdx="0" presStyleCnt="5">
        <dgm:presLayoutVars>
          <dgm:chMax/>
          <dgm:chPref val="3"/>
          <dgm:bulletEnabled val="1"/>
        </dgm:presLayoutVars>
      </dgm:prSet>
      <dgm:spPr/>
    </dgm:pt>
    <dgm:pt modelId="{AECA045C-65E1-0644-9A94-D86C7CEF3E6D}" type="pres">
      <dgm:prSet presAssocID="{7BB68A04-9E35-1343-B654-F854D8EA4BC4}" presName="parentText2" presStyleLbl="node1" presStyleIdx="1" presStyleCnt="5">
        <dgm:presLayoutVars>
          <dgm:chMax/>
          <dgm:chPref val="3"/>
          <dgm:bulletEnabled val="1"/>
        </dgm:presLayoutVars>
      </dgm:prSet>
      <dgm:spPr/>
    </dgm:pt>
    <dgm:pt modelId="{D8D4F8F6-9026-1246-86AE-25B2E2F0AF68}" type="pres">
      <dgm:prSet presAssocID="{BEB22E06-9048-764C-879A-E4064AB8C24D}" presName="parentText3" presStyleLbl="node1" presStyleIdx="2" presStyleCnt="5">
        <dgm:presLayoutVars>
          <dgm:chMax/>
          <dgm:chPref val="3"/>
          <dgm:bulletEnabled val="1"/>
        </dgm:presLayoutVars>
      </dgm:prSet>
      <dgm:spPr/>
    </dgm:pt>
    <dgm:pt modelId="{5BF0259D-1B7B-4047-A7DD-87046DD5B735}" type="pres">
      <dgm:prSet presAssocID="{4FAA7B1E-75A4-F44D-855C-F8A4003CF1FD}" presName="parentText4" presStyleLbl="node1" presStyleIdx="3" presStyleCnt="5">
        <dgm:presLayoutVars>
          <dgm:chMax/>
          <dgm:chPref val="3"/>
          <dgm:bulletEnabled val="1"/>
        </dgm:presLayoutVars>
      </dgm:prSet>
      <dgm:spPr/>
    </dgm:pt>
    <dgm:pt modelId="{B209AC53-1C0A-604A-B564-08D5B230FF4A}" type="pres">
      <dgm:prSet presAssocID="{F61A861E-B35A-2749-897D-BEDA4FB67070}" presName="parentText5" presStyleLbl="node1" presStyleIdx="4" presStyleCnt="5">
        <dgm:presLayoutVars>
          <dgm:chMax/>
          <dgm:chPref val="3"/>
          <dgm:bulletEnabled val="1"/>
        </dgm:presLayoutVars>
      </dgm:prSet>
      <dgm:spPr/>
    </dgm:pt>
  </dgm:ptLst>
  <dgm:cxnLst>
    <dgm:cxn modelId="{F1D52E02-A89A-4840-8DE0-6ABD5B2651B4}" type="presOf" srcId="{4FAA7B1E-75A4-F44D-855C-F8A4003CF1FD}" destId="{5BF0259D-1B7B-4047-A7DD-87046DD5B735}" srcOrd="0" destOrd="0" presId="urn:microsoft.com/office/officeart/2009/3/layout/IncreasingArrowsProcess"/>
    <dgm:cxn modelId="{ACF2F410-6DA5-054E-B363-4AEE1AE44E20}" type="presOf" srcId="{BEB22E06-9048-764C-879A-E4064AB8C24D}" destId="{D8D4F8F6-9026-1246-86AE-25B2E2F0AF68}" srcOrd="0" destOrd="0" presId="urn:microsoft.com/office/officeart/2009/3/layout/IncreasingArrowsProcess"/>
    <dgm:cxn modelId="{E55A2F75-CE20-4347-84C5-CCFC4EA080EB}" type="presOf" srcId="{F61A861E-B35A-2749-897D-BEDA4FB67070}" destId="{B209AC53-1C0A-604A-B564-08D5B230FF4A}" srcOrd="0" destOrd="0" presId="urn:microsoft.com/office/officeart/2009/3/layout/IncreasingArrowsProcess"/>
    <dgm:cxn modelId="{48C0D858-2844-A040-B457-F6075E1B6600}" srcId="{0D4398DC-16DA-9641-99F1-48518CF2FB00}" destId="{F61A861E-B35A-2749-897D-BEDA4FB67070}" srcOrd="4" destOrd="0" parTransId="{A662B0B0-4A3B-4B42-83A0-DFBBE0FC680B}" sibTransId="{651A6BC2-47AF-2140-B906-A803F181BB7C}"/>
    <dgm:cxn modelId="{A7EB0C5A-CA59-5640-9719-F547833FB857}" type="presOf" srcId="{0D4398DC-16DA-9641-99F1-48518CF2FB00}" destId="{DBCDCE49-3265-0F46-8224-D4B596956DF6}" srcOrd="0" destOrd="0" presId="urn:microsoft.com/office/officeart/2009/3/layout/IncreasingArrowsProcess"/>
    <dgm:cxn modelId="{18107590-FD77-0844-BD6D-6EF56E5A768B}" srcId="{0D4398DC-16DA-9641-99F1-48518CF2FB00}" destId="{7BB68A04-9E35-1343-B654-F854D8EA4BC4}" srcOrd="1" destOrd="0" parTransId="{69A5BD77-317B-9B42-B470-8168ECDC499C}" sibTransId="{08321DF6-AC9C-9B41-9A36-BF7B1B5BB984}"/>
    <dgm:cxn modelId="{24373194-94BB-4641-A251-B790E49C1A58}" type="presOf" srcId="{CD02FABA-80E9-1540-BF62-3408D55AEF23}" destId="{0BEBC669-B4EE-3748-89A6-EDDC3DEEC32D}" srcOrd="0" destOrd="0" presId="urn:microsoft.com/office/officeart/2009/3/layout/IncreasingArrowsProcess"/>
    <dgm:cxn modelId="{45EA04A0-2612-AB4C-A6A4-172CFBCF53CA}" srcId="{0D4398DC-16DA-9641-99F1-48518CF2FB00}" destId="{BEB22E06-9048-764C-879A-E4064AB8C24D}" srcOrd="2" destOrd="0" parTransId="{BDA784B4-8E05-2444-A440-D1978F365840}" sibTransId="{634DED10-1C39-564D-86E5-E0405F7DED3F}"/>
    <dgm:cxn modelId="{3A5F13C9-ADEA-B445-83B6-EC96E477C45A}" type="presOf" srcId="{7BB68A04-9E35-1343-B654-F854D8EA4BC4}" destId="{AECA045C-65E1-0644-9A94-D86C7CEF3E6D}" srcOrd="0" destOrd="0" presId="urn:microsoft.com/office/officeart/2009/3/layout/IncreasingArrowsProcess"/>
    <dgm:cxn modelId="{E83C3CCA-5C7F-2241-9D0C-A1085051FAC9}" srcId="{0D4398DC-16DA-9641-99F1-48518CF2FB00}" destId="{4FAA7B1E-75A4-F44D-855C-F8A4003CF1FD}" srcOrd="3" destOrd="0" parTransId="{FF806AD2-F499-504A-B6D3-4C6F594F0CC5}" sibTransId="{932FC061-BB33-D341-B221-692F021FD590}"/>
    <dgm:cxn modelId="{704FEEEA-0A14-B844-BCBA-C28C28A5E380}" srcId="{0D4398DC-16DA-9641-99F1-48518CF2FB00}" destId="{CD02FABA-80E9-1540-BF62-3408D55AEF23}" srcOrd="0" destOrd="0" parTransId="{94A6CAC0-7359-8C48-8559-C3C8F459B230}" sibTransId="{2AC77837-B0AC-8B4B-907F-94DA1B83ABB6}"/>
    <dgm:cxn modelId="{36EB9235-B19A-C840-BF36-78433404C338}" type="presParOf" srcId="{DBCDCE49-3265-0F46-8224-D4B596956DF6}" destId="{0BEBC669-B4EE-3748-89A6-EDDC3DEEC32D}" srcOrd="0" destOrd="0" presId="urn:microsoft.com/office/officeart/2009/3/layout/IncreasingArrowsProcess"/>
    <dgm:cxn modelId="{5C354990-B902-E746-A66D-2E570677348B}" type="presParOf" srcId="{DBCDCE49-3265-0F46-8224-D4B596956DF6}" destId="{AECA045C-65E1-0644-9A94-D86C7CEF3E6D}" srcOrd="1" destOrd="0" presId="urn:microsoft.com/office/officeart/2009/3/layout/IncreasingArrowsProcess"/>
    <dgm:cxn modelId="{EB1FD463-F9C7-5F4A-83BE-1AAC77B0DB96}" type="presParOf" srcId="{DBCDCE49-3265-0F46-8224-D4B596956DF6}" destId="{D8D4F8F6-9026-1246-86AE-25B2E2F0AF68}" srcOrd="2" destOrd="0" presId="urn:microsoft.com/office/officeart/2009/3/layout/IncreasingArrowsProcess"/>
    <dgm:cxn modelId="{007095A4-3545-4D4E-BAEF-5C4E8647BE24}" type="presParOf" srcId="{DBCDCE49-3265-0F46-8224-D4B596956DF6}" destId="{5BF0259D-1B7B-4047-A7DD-87046DD5B735}" srcOrd="3" destOrd="0" presId="urn:microsoft.com/office/officeart/2009/3/layout/IncreasingArrowsProcess"/>
    <dgm:cxn modelId="{461CAC98-E92E-0D4C-B05F-A3E1F9B20812}" type="presParOf" srcId="{DBCDCE49-3265-0F46-8224-D4B596956DF6}" destId="{B209AC53-1C0A-604A-B564-08D5B230FF4A}" srcOrd="4"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553FD9-6BB6-6846-8E0D-CFA54521849F}" type="doc">
      <dgm:prSet loTypeId="urn:microsoft.com/office/officeart/2005/8/layout/radial5" loCatId="" qsTypeId="urn:microsoft.com/office/officeart/2005/8/quickstyle/simple4" qsCatId="simple" csTypeId="urn:microsoft.com/office/officeart/2005/8/colors/accent1_2" csCatId="accent1" phldr="1"/>
      <dgm:spPr/>
      <dgm:t>
        <a:bodyPr/>
        <a:lstStyle/>
        <a:p>
          <a:endParaRPr lang="en-US"/>
        </a:p>
      </dgm:t>
    </dgm:pt>
    <dgm:pt modelId="{175AA739-4D7F-6246-9B36-A855A9850C6F}">
      <dgm:prSet>
        <dgm:style>
          <a:lnRef idx="1">
            <a:schemeClr val="accent6"/>
          </a:lnRef>
          <a:fillRef idx="2">
            <a:schemeClr val="accent6"/>
          </a:fillRef>
          <a:effectRef idx="1">
            <a:schemeClr val="accent6"/>
          </a:effectRef>
          <a:fontRef idx="minor">
            <a:schemeClr val="dk1"/>
          </a:fontRef>
        </dgm:style>
      </dgm:prSet>
      <dgm:spPr/>
      <dgm:t>
        <a:bodyPr/>
        <a:lstStyle/>
        <a:p>
          <a:r>
            <a:rPr lang="en-US" b="1" dirty="0" err="1">
              <a:solidFill>
                <a:schemeClr val="tx1"/>
              </a:solidFill>
              <a:effectLst/>
              <a:latin typeface="+mn-lt"/>
              <a:ea typeface="+mn-ea"/>
              <a:cs typeface="+mn-cs"/>
            </a:rPr>
            <a:t>Fábrica</a:t>
          </a:r>
          <a:r>
            <a:rPr lang="en-US" b="1" dirty="0">
              <a:solidFill>
                <a:schemeClr val="tx1"/>
              </a:solidFill>
              <a:effectLst/>
              <a:latin typeface="+mn-lt"/>
              <a:ea typeface="+mn-ea"/>
              <a:cs typeface="+mn-cs"/>
            </a:rPr>
            <a:t> de Software </a:t>
          </a:r>
          <a:endParaRPr lang="en-US" b="1" dirty="0"/>
        </a:p>
      </dgm:t>
    </dgm:pt>
    <dgm:pt modelId="{739BACBC-0FD6-CD49-8B02-92EF6A816E10}" type="parTrans" cxnId="{87CA3738-45B6-D040-8DFE-4C7BA70A7FAE}">
      <dgm:prSet/>
      <dgm:spPr/>
      <dgm:t>
        <a:bodyPr/>
        <a:lstStyle/>
        <a:p>
          <a:endParaRPr lang="en-US"/>
        </a:p>
      </dgm:t>
    </dgm:pt>
    <dgm:pt modelId="{966C2811-9C73-2B4B-96B7-3ED53BA071CF}" type="sibTrans" cxnId="{87CA3738-45B6-D040-8DFE-4C7BA70A7FAE}">
      <dgm:prSet/>
      <dgm:spPr/>
      <dgm:t>
        <a:bodyPr/>
        <a:lstStyle/>
        <a:p>
          <a:endParaRPr lang="en-US"/>
        </a:p>
      </dgm:t>
    </dgm:pt>
    <dgm:pt modelId="{D93AC328-4B56-FF41-AF41-6FD2DF2E9BF3}">
      <dgm:prSet custT="1">
        <dgm:style>
          <a:lnRef idx="0">
            <a:schemeClr val="accent3"/>
          </a:lnRef>
          <a:fillRef idx="3">
            <a:schemeClr val="accent3"/>
          </a:fillRef>
          <a:effectRef idx="3">
            <a:schemeClr val="accent3"/>
          </a:effectRef>
          <a:fontRef idx="minor">
            <a:schemeClr val="lt1"/>
          </a:fontRef>
        </dgm:style>
      </dgm:prSet>
      <dgm:spPr/>
      <dgm:t>
        <a:bodyPr/>
        <a:lstStyle/>
        <a:p>
          <a:r>
            <a:rPr lang="en-US" sz="1300" b="1" dirty="0" err="1">
              <a:solidFill>
                <a:srgbClr val="FFFFFF"/>
              </a:solidFill>
              <a:effectLst/>
              <a:latin typeface="+mn-lt"/>
              <a:ea typeface="+mn-ea"/>
              <a:cs typeface="+mn-cs"/>
            </a:rPr>
            <a:t>Gestão</a:t>
          </a:r>
          <a:r>
            <a:rPr lang="en-US" sz="1300" b="1" dirty="0">
              <a:solidFill>
                <a:srgbClr val="FFFFFF"/>
              </a:solidFill>
              <a:effectLst/>
              <a:latin typeface="+mn-lt"/>
              <a:ea typeface="+mn-ea"/>
              <a:cs typeface="+mn-cs"/>
            </a:rPr>
            <a:t> de </a:t>
          </a:r>
          <a:r>
            <a:rPr lang="en-US" sz="1300" b="1" dirty="0" err="1">
              <a:solidFill>
                <a:srgbClr val="FFFFFF"/>
              </a:solidFill>
              <a:effectLst/>
              <a:latin typeface="+mn-lt"/>
              <a:ea typeface="+mn-ea"/>
              <a:cs typeface="+mn-cs"/>
            </a:rPr>
            <a:t>Talentos</a:t>
          </a:r>
          <a:r>
            <a:rPr lang="en-US" sz="1300" b="1" dirty="0">
              <a:solidFill>
                <a:srgbClr val="FFFFFF"/>
              </a:solidFill>
              <a:effectLst/>
              <a:latin typeface="+mn-lt"/>
              <a:ea typeface="+mn-ea"/>
              <a:cs typeface="+mn-cs"/>
            </a:rPr>
            <a:t> </a:t>
          </a:r>
        </a:p>
      </dgm:t>
    </dgm:pt>
    <dgm:pt modelId="{9AB94BCD-9F45-CC4A-B9E3-541C82FA13D1}" type="parTrans" cxnId="{0DD6B343-F469-9C4E-B28C-542AEA744BD0}">
      <dgm:prSet/>
      <dgm:spPr/>
      <dgm:t>
        <a:bodyPr/>
        <a:lstStyle/>
        <a:p>
          <a:endParaRPr lang="en-US"/>
        </a:p>
      </dgm:t>
    </dgm:pt>
    <dgm:pt modelId="{04F6ABEE-4C2D-0D43-8933-128651589FC2}" type="sibTrans" cxnId="{0DD6B343-F469-9C4E-B28C-542AEA744BD0}">
      <dgm:prSet/>
      <dgm:spPr/>
      <dgm:t>
        <a:bodyPr/>
        <a:lstStyle/>
        <a:p>
          <a:endParaRPr lang="en-US"/>
        </a:p>
      </dgm:t>
    </dgm:pt>
    <dgm:pt modelId="{2C659608-39D6-314E-A997-955449418D9E}">
      <dgm:prSet custT="1">
        <dgm:style>
          <a:lnRef idx="0">
            <a:schemeClr val="accent4"/>
          </a:lnRef>
          <a:fillRef idx="3">
            <a:schemeClr val="accent4"/>
          </a:fillRef>
          <a:effectRef idx="3">
            <a:schemeClr val="accent4"/>
          </a:effectRef>
          <a:fontRef idx="minor">
            <a:schemeClr val="lt1"/>
          </a:fontRef>
        </dgm:style>
      </dgm:prSet>
      <dgm:spPr/>
      <dgm:t>
        <a:bodyPr/>
        <a:lstStyle/>
        <a:p>
          <a:r>
            <a:rPr lang="en-US" sz="1300" b="1" dirty="0" err="1">
              <a:solidFill>
                <a:srgbClr val="FFFFFF"/>
              </a:solidFill>
              <a:effectLst/>
              <a:latin typeface="+mn-lt"/>
              <a:ea typeface="+mn-ea"/>
              <a:cs typeface="+mn-cs"/>
            </a:rPr>
            <a:t>Arquitetura</a:t>
          </a:r>
          <a:r>
            <a:rPr lang="en-US" sz="1300" b="1" dirty="0">
              <a:solidFill>
                <a:srgbClr val="FFFFFF"/>
              </a:solidFill>
              <a:effectLst/>
              <a:latin typeface="+mn-lt"/>
              <a:ea typeface="+mn-ea"/>
              <a:cs typeface="+mn-cs"/>
            </a:rPr>
            <a:t> da </a:t>
          </a:r>
          <a:r>
            <a:rPr lang="en-US" sz="1300" b="1" dirty="0" err="1">
              <a:solidFill>
                <a:srgbClr val="FFFFFF"/>
              </a:solidFill>
              <a:effectLst/>
              <a:latin typeface="+mn-lt"/>
              <a:ea typeface="+mn-ea"/>
              <a:cs typeface="+mn-cs"/>
            </a:rPr>
            <a:t>Solução</a:t>
          </a:r>
          <a:r>
            <a:rPr lang="en-US" sz="1300" b="1" dirty="0">
              <a:solidFill>
                <a:srgbClr val="FFFFFF"/>
              </a:solidFill>
              <a:effectLst/>
              <a:latin typeface="+mn-lt"/>
              <a:ea typeface="+mn-ea"/>
              <a:cs typeface="+mn-cs"/>
            </a:rPr>
            <a:t> </a:t>
          </a:r>
        </a:p>
      </dgm:t>
    </dgm:pt>
    <dgm:pt modelId="{C102A42B-1FE5-CC44-9E9D-43B3566ACC75}" type="parTrans" cxnId="{483BF2B0-E677-9F41-B318-AE85371A799C}">
      <dgm:prSet/>
      <dgm:spPr/>
      <dgm:t>
        <a:bodyPr/>
        <a:lstStyle/>
        <a:p>
          <a:endParaRPr lang="en-US"/>
        </a:p>
      </dgm:t>
    </dgm:pt>
    <dgm:pt modelId="{14400049-E4FD-2648-A10D-D6FC3DDB0605}" type="sibTrans" cxnId="{483BF2B0-E677-9F41-B318-AE85371A799C}">
      <dgm:prSet/>
      <dgm:spPr/>
      <dgm:t>
        <a:bodyPr/>
        <a:lstStyle/>
        <a:p>
          <a:endParaRPr lang="en-US"/>
        </a:p>
      </dgm:t>
    </dgm:pt>
    <dgm:pt modelId="{CEC66675-4267-4F4A-8852-0C24F0178CC4}">
      <dgm:prSet custT="1">
        <dgm:style>
          <a:lnRef idx="0">
            <a:schemeClr val="accent2"/>
          </a:lnRef>
          <a:fillRef idx="3">
            <a:schemeClr val="accent2"/>
          </a:fillRef>
          <a:effectRef idx="3">
            <a:schemeClr val="accent2"/>
          </a:effectRef>
          <a:fontRef idx="minor">
            <a:schemeClr val="lt1"/>
          </a:fontRef>
        </dgm:style>
      </dgm:prSet>
      <dgm:spPr/>
      <dgm:t>
        <a:bodyPr/>
        <a:lstStyle/>
        <a:p>
          <a:r>
            <a:rPr lang="en-US" sz="1300" b="1" dirty="0" err="1">
              <a:solidFill>
                <a:srgbClr val="FFFFFF"/>
              </a:solidFill>
              <a:effectLst/>
              <a:latin typeface="+mn-lt"/>
              <a:ea typeface="+mn-ea"/>
              <a:cs typeface="+mn-cs"/>
            </a:rPr>
            <a:t>Gestão</a:t>
          </a:r>
          <a:r>
            <a:rPr lang="en-US" sz="1300" b="1" dirty="0">
              <a:solidFill>
                <a:srgbClr val="FFFFFF"/>
              </a:solidFill>
              <a:effectLst/>
              <a:latin typeface="+mn-lt"/>
              <a:ea typeface="+mn-ea"/>
              <a:cs typeface="+mn-cs"/>
            </a:rPr>
            <a:t> da </a:t>
          </a:r>
          <a:r>
            <a:rPr lang="en-US" sz="1300" b="1" dirty="0" err="1">
              <a:solidFill>
                <a:srgbClr val="FFFFFF"/>
              </a:solidFill>
              <a:effectLst/>
              <a:latin typeface="+mn-lt"/>
              <a:ea typeface="+mn-ea"/>
              <a:cs typeface="+mn-cs"/>
            </a:rPr>
            <a:t>Configuração</a:t>
          </a:r>
          <a:r>
            <a:rPr lang="en-US" sz="1300" b="1" dirty="0">
              <a:solidFill>
                <a:srgbClr val="FFFFFF"/>
              </a:solidFill>
              <a:effectLst/>
              <a:latin typeface="+mn-lt"/>
              <a:ea typeface="+mn-ea"/>
              <a:cs typeface="+mn-cs"/>
            </a:rPr>
            <a:t> </a:t>
          </a:r>
        </a:p>
      </dgm:t>
    </dgm:pt>
    <dgm:pt modelId="{2FCB0107-6FBE-1942-8CCB-71BFE8818420}" type="parTrans" cxnId="{7CDD191A-71A2-5A47-B610-8340051B0AD5}">
      <dgm:prSet/>
      <dgm:spPr/>
      <dgm:t>
        <a:bodyPr/>
        <a:lstStyle/>
        <a:p>
          <a:endParaRPr lang="en-US"/>
        </a:p>
      </dgm:t>
    </dgm:pt>
    <dgm:pt modelId="{DD321969-5E35-0641-A7CC-C5AA0E438514}" type="sibTrans" cxnId="{7CDD191A-71A2-5A47-B610-8340051B0AD5}">
      <dgm:prSet/>
      <dgm:spPr/>
      <dgm:t>
        <a:bodyPr/>
        <a:lstStyle/>
        <a:p>
          <a:endParaRPr lang="en-US"/>
        </a:p>
      </dgm:t>
    </dgm:pt>
    <dgm:pt modelId="{15474092-783C-E640-913B-4102735E6A6B}">
      <dgm:prSet custT="1">
        <dgm:style>
          <a:lnRef idx="0">
            <a:schemeClr val="accent5"/>
          </a:lnRef>
          <a:fillRef idx="3">
            <a:schemeClr val="accent5"/>
          </a:fillRef>
          <a:effectRef idx="3">
            <a:schemeClr val="accent5"/>
          </a:effectRef>
          <a:fontRef idx="minor">
            <a:schemeClr val="lt1"/>
          </a:fontRef>
        </dgm:style>
      </dgm:prSet>
      <dgm:spPr/>
      <dgm:t>
        <a:bodyPr/>
        <a:lstStyle/>
        <a:p>
          <a:r>
            <a:rPr lang="en-US" sz="1300" b="1" dirty="0" err="1">
              <a:solidFill>
                <a:srgbClr val="FFFFFF"/>
              </a:solidFill>
              <a:effectLst/>
              <a:latin typeface="+mn-lt"/>
              <a:ea typeface="+mn-ea"/>
              <a:cs typeface="+mn-cs"/>
            </a:rPr>
            <a:t>Gestão</a:t>
          </a:r>
          <a:r>
            <a:rPr lang="en-US" sz="1300" b="1" dirty="0">
              <a:solidFill>
                <a:srgbClr val="FFFFFF"/>
              </a:solidFill>
              <a:effectLst/>
              <a:latin typeface="+mn-lt"/>
              <a:ea typeface="+mn-ea"/>
              <a:cs typeface="+mn-cs"/>
            </a:rPr>
            <a:t> da </a:t>
          </a:r>
          <a:r>
            <a:rPr lang="en-US" sz="1300" b="1" dirty="0" err="1">
              <a:solidFill>
                <a:srgbClr val="FFFFFF"/>
              </a:solidFill>
              <a:effectLst/>
              <a:latin typeface="+mn-lt"/>
              <a:ea typeface="+mn-ea"/>
              <a:cs typeface="+mn-cs"/>
            </a:rPr>
            <a:t>Qualidade</a:t>
          </a:r>
          <a:r>
            <a:rPr lang="en-US" sz="1300" b="1" dirty="0">
              <a:solidFill>
                <a:srgbClr val="FFFFFF"/>
              </a:solidFill>
              <a:effectLst/>
              <a:latin typeface="+mn-lt"/>
              <a:ea typeface="+mn-ea"/>
              <a:cs typeface="+mn-cs"/>
            </a:rPr>
            <a:t> </a:t>
          </a:r>
        </a:p>
      </dgm:t>
    </dgm:pt>
    <dgm:pt modelId="{0FB5D4FD-8D5C-264E-B8EF-9E71F1AE49D6}" type="parTrans" cxnId="{914F0432-0F57-5940-8DB8-2B053EC828B5}">
      <dgm:prSet/>
      <dgm:spPr/>
      <dgm:t>
        <a:bodyPr/>
        <a:lstStyle/>
        <a:p>
          <a:endParaRPr lang="en-US"/>
        </a:p>
      </dgm:t>
    </dgm:pt>
    <dgm:pt modelId="{FED1E8F5-2563-CD42-A2E5-32767A7F2254}" type="sibTrans" cxnId="{914F0432-0F57-5940-8DB8-2B053EC828B5}">
      <dgm:prSet/>
      <dgm:spPr/>
      <dgm:t>
        <a:bodyPr/>
        <a:lstStyle/>
        <a:p>
          <a:endParaRPr lang="en-US"/>
        </a:p>
      </dgm:t>
    </dgm:pt>
    <dgm:pt modelId="{79679554-7245-CC46-8114-B9047901646A}">
      <dgm:prSet custT="1">
        <dgm:style>
          <a:lnRef idx="0">
            <a:schemeClr val="accent1"/>
          </a:lnRef>
          <a:fillRef idx="3">
            <a:schemeClr val="accent1"/>
          </a:fillRef>
          <a:effectRef idx="3">
            <a:schemeClr val="accent1"/>
          </a:effectRef>
          <a:fontRef idx="minor">
            <a:schemeClr val="lt1"/>
          </a:fontRef>
        </dgm:style>
      </dgm:prSet>
      <dgm:spPr/>
      <dgm:t>
        <a:bodyPr/>
        <a:lstStyle/>
        <a:p>
          <a:r>
            <a:rPr lang="en-US" sz="1300" b="1" dirty="0" err="1">
              <a:solidFill>
                <a:srgbClr val="FFFFFF"/>
              </a:solidFill>
              <a:effectLst/>
              <a:latin typeface="+mn-lt"/>
              <a:ea typeface="+mn-ea"/>
              <a:cs typeface="+mn-cs"/>
            </a:rPr>
            <a:t>Gestão</a:t>
          </a:r>
          <a:r>
            <a:rPr lang="en-US" sz="1300" b="1" dirty="0">
              <a:solidFill>
                <a:srgbClr val="FFFFFF"/>
              </a:solidFill>
              <a:effectLst/>
              <a:latin typeface="+mn-lt"/>
              <a:ea typeface="+mn-ea"/>
              <a:cs typeface="+mn-cs"/>
            </a:rPr>
            <a:t> da </a:t>
          </a:r>
          <a:r>
            <a:rPr lang="en-US" sz="1300" b="1" dirty="0" err="1">
              <a:solidFill>
                <a:srgbClr val="FFFFFF"/>
              </a:solidFill>
              <a:effectLst/>
              <a:latin typeface="+mn-lt"/>
              <a:ea typeface="+mn-ea"/>
              <a:cs typeface="+mn-cs"/>
            </a:rPr>
            <a:t>Mudança</a:t>
          </a:r>
          <a:r>
            <a:rPr lang="en-US" sz="1300" b="1" dirty="0">
              <a:solidFill>
                <a:srgbClr val="FFFFFF"/>
              </a:solidFill>
              <a:effectLst/>
              <a:latin typeface="+mn-lt"/>
              <a:ea typeface="+mn-ea"/>
              <a:cs typeface="+mn-cs"/>
            </a:rPr>
            <a:t> </a:t>
          </a:r>
        </a:p>
      </dgm:t>
    </dgm:pt>
    <dgm:pt modelId="{09612B54-25B6-E942-8894-E1E54C3A9A44}" type="parTrans" cxnId="{855768DA-2E4A-8345-A536-1B120698439A}">
      <dgm:prSet/>
      <dgm:spPr/>
      <dgm:t>
        <a:bodyPr/>
        <a:lstStyle/>
        <a:p>
          <a:endParaRPr lang="en-US"/>
        </a:p>
      </dgm:t>
    </dgm:pt>
    <dgm:pt modelId="{49295B72-CC9A-3E4A-8EDB-040C3DABE960}" type="sibTrans" cxnId="{855768DA-2E4A-8345-A536-1B120698439A}">
      <dgm:prSet/>
      <dgm:spPr/>
      <dgm:t>
        <a:bodyPr/>
        <a:lstStyle/>
        <a:p>
          <a:endParaRPr lang="en-US"/>
        </a:p>
      </dgm:t>
    </dgm:pt>
    <dgm:pt modelId="{4C660F0A-9469-704A-A875-B9B66723C170}">
      <dgm:prSet custT="1">
        <dgm:style>
          <a:lnRef idx="0">
            <a:schemeClr val="accent6"/>
          </a:lnRef>
          <a:fillRef idx="3">
            <a:schemeClr val="accent6"/>
          </a:fillRef>
          <a:effectRef idx="3">
            <a:schemeClr val="accent6"/>
          </a:effectRef>
          <a:fontRef idx="minor">
            <a:schemeClr val="lt1"/>
          </a:fontRef>
        </dgm:style>
      </dgm:prSet>
      <dgm:spPr/>
      <dgm:t>
        <a:bodyPr/>
        <a:lstStyle/>
        <a:p>
          <a:r>
            <a:rPr lang="en-US" sz="1300" b="1" dirty="0" err="1">
              <a:solidFill>
                <a:srgbClr val="FFFFFF"/>
              </a:solidFill>
              <a:effectLst/>
              <a:latin typeface="+mn-lt"/>
              <a:ea typeface="+mn-ea"/>
              <a:cs typeface="+mn-cs"/>
            </a:rPr>
            <a:t>Gestão</a:t>
          </a:r>
          <a:r>
            <a:rPr lang="en-US" sz="1300" b="1" dirty="0">
              <a:solidFill>
                <a:srgbClr val="FFFFFF"/>
              </a:solidFill>
              <a:effectLst/>
              <a:latin typeface="+mn-lt"/>
              <a:ea typeface="+mn-ea"/>
              <a:cs typeface="+mn-cs"/>
            </a:rPr>
            <a:t> de </a:t>
          </a:r>
          <a:r>
            <a:rPr lang="en-US" sz="1300" b="1" dirty="0" err="1">
              <a:solidFill>
                <a:srgbClr val="FFFFFF"/>
              </a:solidFill>
              <a:effectLst/>
              <a:latin typeface="+mn-lt"/>
              <a:ea typeface="+mn-ea"/>
              <a:cs typeface="+mn-cs"/>
            </a:rPr>
            <a:t>Projetos</a:t>
          </a:r>
          <a:endParaRPr lang="en-US" sz="1300" b="1" dirty="0">
            <a:solidFill>
              <a:srgbClr val="FFFFFF"/>
            </a:solidFill>
            <a:effectLst/>
            <a:latin typeface="+mn-lt"/>
            <a:ea typeface="+mn-ea"/>
            <a:cs typeface="+mn-cs"/>
          </a:endParaRPr>
        </a:p>
      </dgm:t>
    </dgm:pt>
    <dgm:pt modelId="{CE08E60B-B8AC-F148-854B-F71C33FD128D}" type="parTrans" cxnId="{0A5C2D45-3C45-854B-A04C-021C9A8410DA}">
      <dgm:prSet/>
      <dgm:spPr/>
      <dgm:t>
        <a:bodyPr/>
        <a:lstStyle/>
        <a:p>
          <a:endParaRPr lang="en-US"/>
        </a:p>
      </dgm:t>
    </dgm:pt>
    <dgm:pt modelId="{89B158DB-4916-584D-BC91-DED16B93C4D2}" type="sibTrans" cxnId="{0A5C2D45-3C45-854B-A04C-021C9A8410DA}">
      <dgm:prSet/>
      <dgm:spPr/>
      <dgm:t>
        <a:bodyPr/>
        <a:lstStyle/>
        <a:p>
          <a:endParaRPr lang="en-US"/>
        </a:p>
      </dgm:t>
    </dgm:pt>
    <dgm:pt modelId="{EED64104-AAD5-C445-A49E-99367F40FFA7}" type="pres">
      <dgm:prSet presAssocID="{AC553FD9-6BB6-6846-8E0D-CFA54521849F}" presName="Name0" presStyleCnt="0">
        <dgm:presLayoutVars>
          <dgm:chMax val="1"/>
          <dgm:dir/>
          <dgm:animLvl val="ctr"/>
          <dgm:resizeHandles val="exact"/>
        </dgm:presLayoutVars>
      </dgm:prSet>
      <dgm:spPr/>
    </dgm:pt>
    <dgm:pt modelId="{B3F707F6-6186-C34B-B15E-95C62853A834}" type="pres">
      <dgm:prSet presAssocID="{175AA739-4D7F-6246-9B36-A855A9850C6F}" presName="centerShape" presStyleLbl="node0" presStyleIdx="0" presStyleCnt="1"/>
      <dgm:spPr/>
    </dgm:pt>
    <dgm:pt modelId="{C2F00264-DA1B-EF40-809A-943FA1CC377B}" type="pres">
      <dgm:prSet presAssocID="{9AB94BCD-9F45-CC4A-B9E3-541C82FA13D1}" presName="parTrans" presStyleLbl="sibTrans2D1" presStyleIdx="0" presStyleCnt="6"/>
      <dgm:spPr/>
    </dgm:pt>
    <dgm:pt modelId="{7A80BF7F-96FA-DB45-9844-E3B862067541}" type="pres">
      <dgm:prSet presAssocID="{9AB94BCD-9F45-CC4A-B9E3-541C82FA13D1}" presName="connectorText" presStyleLbl="sibTrans2D1" presStyleIdx="0" presStyleCnt="6"/>
      <dgm:spPr/>
    </dgm:pt>
    <dgm:pt modelId="{78451E51-43D2-1844-BF44-5A2F44BEA0AD}" type="pres">
      <dgm:prSet presAssocID="{D93AC328-4B56-FF41-AF41-6FD2DF2E9BF3}" presName="node" presStyleLbl="node1" presStyleIdx="0" presStyleCnt="6">
        <dgm:presLayoutVars>
          <dgm:bulletEnabled val="1"/>
        </dgm:presLayoutVars>
      </dgm:prSet>
      <dgm:spPr/>
    </dgm:pt>
    <dgm:pt modelId="{388DD2DE-A165-2849-B70E-3504A5579085}" type="pres">
      <dgm:prSet presAssocID="{CE08E60B-B8AC-F148-854B-F71C33FD128D}" presName="parTrans" presStyleLbl="sibTrans2D1" presStyleIdx="1" presStyleCnt="6"/>
      <dgm:spPr/>
    </dgm:pt>
    <dgm:pt modelId="{9D8265B5-7D12-C942-B4C9-8379FAD48592}" type="pres">
      <dgm:prSet presAssocID="{CE08E60B-B8AC-F148-854B-F71C33FD128D}" presName="connectorText" presStyleLbl="sibTrans2D1" presStyleIdx="1" presStyleCnt="6"/>
      <dgm:spPr/>
    </dgm:pt>
    <dgm:pt modelId="{0C3FB49C-BB26-5644-99DE-F8D86A72D1B1}" type="pres">
      <dgm:prSet presAssocID="{4C660F0A-9469-704A-A875-B9B66723C170}" presName="node" presStyleLbl="node1" presStyleIdx="1" presStyleCnt="6">
        <dgm:presLayoutVars>
          <dgm:bulletEnabled val="1"/>
        </dgm:presLayoutVars>
      </dgm:prSet>
      <dgm:spPr/>
    </dgm:pt>
    <dgm:pt modelId="{F359D8F6-F71C-DE4B-83A0-097832433156}" type="pres">
      <dgm:prSet presAssocID="{C102A42B-1FE5-CC44-9E9D-43B3566ACC75}" presName="parTrans" presStyleLbl="sibTrans2D1" presStyleIdx="2" presStyleCnt="6"/>
      <dgm:spPr/>
    </dgm:pt>
    <dgm:pt modelId="{983D4512-AFE5-BF4E-AFDC-3898840ADA52}" type="pres">
      <dgm:prSet presAssocID="{C102A42B-1FE5-CC44-9E9D-43B3566ACC75}" presName="connectorText" presStyleLbl="sibTrans2D1" presStyleIdx="2" presStyleCnt="6"/>
      <dgm:spPr/>
    </dgm:pt>
    <dgm:pt modelId="{C2FE9907-5072-6149-A6F3-F932996E6032}" type="pres">
      <dgm:prSet presAssocID="{2C659608-39D6-314E-A997-955449418D9E}" presName="node" presStyleLbl="node1" presStyleIdx="2" presStyleCnt="6">
        <dgm:presLayoutVars>
          <dgm:bulletEnabled val="1"/>
        </dgm:presLayoutVars>
      </dgm:prSet>
      <dgm:spPr/>
    </dgm:pt>
    <dgm:pt modelId="{1B332AB4-129D-5749-837D-87C62BE7C761}" type="pres">
      <dgm:prSet presAssocID="{2FCB0107-6FBE-1942-8CCB-71BFE8818420}" presName="parTrans" presStyleLbl="sibTrans2D1" presStyleIdx="3" presStyleCnt="6"/>
      <dgm:spPr/>
    </dgm:pt>
    <dgm:pt modelId="{1885361A-EE4F-5B49-9B7B-B62F7C13C8FE}" type="pres">
      <dgm:prSet presAssocID="{2FCB0107-6FBE-1942-8CCB-71BFE8818420}" presName="connectorText" presStyleLbl="sibTrans2D1" presStyleIdx="3" presStyleCnt="6"/>
      <dgm:spPr/>
    </dgm:pt>
    <dgm:pt modelId="{C34FEF54-9A79-174B-AD7A-80777DC94E9E}" type="pres">
      <dgm:prSet presAssocID="{CEC66675-4267-4F4A-8852-0C24F0178CC4}" presName="node" presStyleLbl="node1" presStyleIdx="3" presStyleCnt="6">
        <dgm:presLayoutVars>
          <dgm:bulletEnabled val="1"/>
        </dgm:presLayoutVars>
      </dgm:prSet>
      <dgm:spPr/>
    </dgm:pt>
    <dgm:pt modelId="{73BA5CE6-E21E-F445-AD41-25015FBD385E}" type="pres">
      <dgm:prSet presAssocID="{0FB5D4FD-8D5C-264E-B8EF-9E71F1AE49D6}" presName="parTrans" presStyleLbl="sibTrans2D1" presStyleIdx="4" presStyleCnt="6"/>
      <dgm:spPr/>
    </dgm:pt>
    <dgm:pt modelId="{8FC3EF08-4791-2148-8D7F-6FB1FB9AA894}" type="pres">
      <dgm:prSet presAssocID="{0FB5D4FD-8D5C-264E-B8EF-9E71F1AE49D6}" presName="connectorText" presStyleLbl="sibTrans2D1" presStyleIdx="4" presStyleCnt="6"/>
      <dgm:spPr/>
    </dgm:pt>
    <dgm:pt modelId="{E4487762-9C87-7B4E-906F-9B7421DE09B8}" type="pres">
      <dgm:prSet presAssocID="{15474092-783C-E640-913B-4102735E6A6B}" presName="node" presStyleLbl="node1" presStyleIdx="4" presStyleCnt="6">
        <dgm:presLayoutVars>
          <dgm:bulletEnabled val="1"/>
        </dgm:presLayoutVars>
      </dgm:prSet>
      <dgm:spPr/>
    </dgm:pt>
    <dgm:pt modelId="{D3884EEF-22ED-1845-833D-27DC7BFAEAFC}" type="pres">
      <dgm:prSet presAssocID="{09612B54-25B6-E942-8894-E1E54C3A9A44}" presName="parTrans" presStyleLbl="sibTrans2D1" presStyleIdx="5" presStyleCnt="6"/>
      <dgm:spPr/>
    </dgm:pt>
    <dgm:pt modelId="{87369403-23DD-4145-81B7-D0A0C2176ABB}" type="pres">
      <dgm:prSet presAssocID="{09612B54-25B6-E942-8894-E1E54C3A9A44}" presName="connectorText" presStyleLbl="sibTrans2D1" presStyleIdx="5" presStyleCnt="6"/>
      <dgm:spPr/>
    </dgm:pt>
    <dgm:pt modelId="{9492B4A7-A53A-3D4A-9AFA-24ABE6E6B9E8}" type="pres">
      <dgm:prSet presAssocID="{79679554-7245-CC46-8114-B9047901646A}" presName="node" presStyleLbl="node1" presStyleIdx="5" presStyleCnt="6">
        <dgm:presLayoutVars>
          <dgm:bulletEnabled val="1"/>
        </dgm:presLayoutVars>
      </dgm:prSet>
      <dgm:spPr/>
    </dgm:pt>
  </dgm:ptLst>
  <dgm:cxnLst>
    <dgm:cxn modelId="{A3245603-22A8-EE4D-9ECE-9254B40699C6}" type="presOf" srcId="{2FCB0107-6FBE-1942-8CCB-71BFE8818420}" destId="{1B332AB4-129D-5749-837D-87C62BE7C761}" srcOrd="0" destOrd="0" presId="urn:microsoft.com/office/officeart/2005/8/layout/radial5"/>
    <dgm:cxn modelId="{0A9D8004-8C4C-A949-8371-A69370B2C32C}" type="presOf" srcId="{9AB94BCD-9F45-CC4A-B9E3-541C82FA13D1}" destId="{7A80BF7F-96FA-DB45-9844-E3B862067541}" srcOrd="1" destOrd="0" presId="urn:microsoft.com/office/officeart/2005/8/layout/radial5"/>
    <dgm:cxn modelId="{3D512714-D674-384A-B8B2-0D4F1463AD0E}" type="presOf" srcId="{79679554-7245-CC46-8114-B9047901646A}" destId="{9492B4A7-A53A-3D4A-9AFA-24ABE6E6B9E8}" srcOrd="0" destOrd="0" presId="urn:microsoft.com/office/officeart/2005/8/layout/radial5"/>
    <dgm:cxn modelId="{7CDD191A-71A2-5A47-B610-8340051B0AD5}" srcId="{175AA739-4D7F-6246-9B36-A855A9850C6F}" destId="{CEC66675-4267-4F4A-8852-0C24F0178CC4}" srcOrd="3" destOrd="0" parTransId="{2FCB0107-6FBE-1942-8CCB-71BFE8818420}" sibTransId="{DD321969-5E35-0641-A7CC-C5AA0E438514}"/>
    <dgm:cxn modelId="{74B37224-FE92-F148-9F07-D0FCDCAFE1DC}" type="presOf" srcId="{D93AC328-4B56-FF41-AF41-6FD2DF2E9BF3}" destId="{78451E51-43D2-1844-BF44-5A2F44BEA0AD}" srcOrd="0" destOrd="0" presId="urn:microsoft.com/office/officeart/2005/8/layout/radial5"/>
    <dgm:cxn modelId="{B5411A2C-DDEF-FA46-A41F-82DD8E48ABC3}" type="presOf" srcId="{4C660F0A-9469-704A-A875-B9B66723C170}" destId="{0C3FB49C-BB26-5644-99DE-F8D86A72D1B1}" srcOrd="0" destOrd="0" presId="urn:microsoft.com/office/officeart/2005/8/layout/radial5"/>
    <dgm:cxn modelId="{914F0432-0F57-5940-8DB8-2B053EC828B5}" srcId="{175AA739-4D7F-6246-9B36-A855A9850C6F}" destId="{15474092-783C-E640-913B-4102735E6A6B}" srcOrd="4" destOrd="0" parTransId="{0FB5D4FD-8D5C-264E-B8EF-9E71F1AE49D6}" sibTransId="{FED1E8F5-2563-CD42-A2E5-32767A7F2254}"/>
    <dgm:cxn modelId="{666D4B35-AE23-4E43-8ADC-B52A28363E2A}" type="presOf" srcId="{C102A42B-1FE5-CC44-9E9D-43B3566ACC75}" destId="{983D4512-AFE5-BF4E-AFDC-3898840ADA52}" srcOrd="1" destOrd="0" presId="urn:microsoft.com/office/officeart/2005/8/layout/radial5"/>
    <dgm:cxn modelId="{87CA3738-45B6-D040-8DFE-4C7BA70A7FAE}" srcId="{AC553FD9-6BB6-6846-8E0D-CFA54521849F}" destId="{175AA739-4D7F-6246-9B36-A855A9850C6F}" srcOrd="0" destOrd="0" parTransId="{739BACBC-0FD6-CD49-8B02-92EF6A816E10}" sibTransId="{966C2811-9C73-2B4B-96B7-3ED53BA071CF}"/>
    <dgm:cxn modelId="{9DF70A5B-14CC-AB41-9848-3B095672C831}" type="presOf" srcId="{15474092-783C-E640-913B-4102735E6A6B}" destId="{E4487762-9C87-7B4E-906F-9B7421DE09B8}" srcOrd="0" destOrd="0" presId="urn:microsoft.com/office/officeart/2005/8/layout/radial5"/>
    <dgm:cxn modelId="{0DD6B343-F469-9C4E-B28C-542AEA744BD0}" srcId="{175AA739-4D7F-6246-9B36-A855A9850C6F}" destId="{D93AC328-4B56-FF41-AF41-6FD2DF2E9BF3}" srcOrd="0" destOrd="0" parTransId="{9AB94BCD-9F45-CC4A-B9E3-541C82FA13D1}" sibTransId="{04F6ABEE-4C2D-0D43-8933-128651589FC2}"/>
    <dgm:cxn modelId="{0A5C2D45-3C45-854B-A04C-021C9A8410DA}" srcId="{175AA739-4D7F-6246-9B36-A855A9850C6F}" destId="{4C660F0A-9469-704A-A875-B9B66723C170}" srcOrd="1" destOrd="0" parTransId="{CE08E60B-B8AC-F148-854B-F71C33FD128D}" sibTransId="{89B158DB-4916-584D-BC91-DED16B93C4D2}"/>
    <dgm:cxn modelId="{DEA11380-FAE2-E245-A16B-437C77A804AA}" type="presOf" srcId="{0FB5D4FD-8D5C-264E-B8EF-9E71F1AE49D6}" destId="{8FC3EF08-4791-2148-8D7F-6FB1FB9AA894}" srcOrd="1" destOrd="0" presId="urn:microsoft.com/office/officeart/2005/8/layout/radial5"/>
    <dgm:cxn modelId="{3A3A3E80-675B-4D45-AC1F-4C953E0C2E1E}" type="presOf" srcId="{2FCB0107-6FBE-1942-8CCB-71BFE8818420}" destId="{1885361A-EE4F-5B49-9B7B-B62F7C13C8FE}" srcOrd="1" destOrd="0" presId="urn:microsoft.com/office/officeart/2005/8/layout/radial5"/>
    <dgm:cxn modelId="{D360158A-AFCF-364C-A017-5FF6801C3AF5}" type="presOf" srcId="{AC553FD9-6BB6-6846-8E0D-CFA54521849F}" destId="{EED64104-AAD5-C445-A49E-99367F40FFA7}" srcOrd="0" destOrd="0" presId="urn:microsoft.com/office/officeart/2005/8/layout/radial5"/>
    <dgm:cxn modelId="{AB312D90-583E-184E-9C0A-EF3E7D90DE28}" type="presOf" srcId="{CEC66675-4267-4F4A-8852-0C24F0178CC4}" destId="{C34FEF54-9A79-174B-AD7A-80777DC94E9E}" srcOrd="0" destOrd="0" presId="urn:microsoft.com/office/officeart/2005/8/layout/radial5"/>
    <dgm:cxn modelId="{D90CA5A7-2685-094C-BAC9-C4F9689C5B1B}" type="presOf" srcId="{09612B54-25B6-E942-8894-E1E54C3A9A44}" destId="{D3884EEF-22ED-1845-833D-27DC7BFAEAFC}" srcOrd="0" destOrd="0" presId="urn:microsoft.com/office/officeart/2005/8/layout/radial5"/>
    <dgm:cxn modelId="{42C407A8-93CC-164A-91D7-E590F816AA51}" type="presOf" srcId="{0FB5D4FD-8D5C-264E-B8EF-9E71F1AE49D6}" destId="{73BA5CE6-E21E-F445-AD41-25015FBD385E}" srcOrd="0" destOrd="0" presId="urn:microsoft.com/office/officeart/2005/8/layout/radial5"/>
    <dgm:cxn modelId="{483BF2B0-E677-9F41-B318-AE85371A799C}" srcId="{175AA739-4D7F-6246-9B36-A855A9850C6F}" destId="{2C659608-39D6-314E-A997-955449418D9E}" srcOrd="2" destOrd="0" parTransId="{C102A42B-1FE5-CC44-9E9D-43B3566ACC75}" sibTransId="{14400049-E4FD-2648-A10D-D6FC3DDB0605}"/>
    <dgm:cxn modelId="{381721D3-0BCE-3B48-88C3-BFC81B4B1A4A}" type="presOf" srcId="{C102A42B-1FE5-CC44-9E9D-43B3566ACC75}" destId="{F359D8F6-F71C-DE4B-83A0-097832433156}" srcOrd="0" destOrd="0" presId="urn:microsoft.com/office/officeart/2005/8/layout/radial5"/>
    <dgm:cxn modelId="{855768DA-2E4A-8345-A536-1B120698439A}" srcId="{175AA739-4D7F-6246-9B36-A855A9850C6F}" destId="{79679554-7245-CC46-8114-B9047901646A}" srcOrd="5" destOrd="0" parTransId="{09612B54-25B6-E942-8894-E1E54C3A9A44}" sibTransId="{49295B72-CC9A-3E4A-8EDB-040C3DABE960}"/>
    <dgm:cxn modelId="{0614F3E1-0D56-6D40-A43F-4E2B7C41BEDA}" type="presOf" srcId="{CE08E60B-B8AC-F148-854B-F71C33FD128D}" destId="{9D8265B5-7D12-C942-B4C9-8379FAD48592}" srcOrd="1" destOrd="0" presId="urn:microsoft.com/office/officeart/2005/8/layout/radial5"/>
    <dgm:cxn modelId="{E70AB4EC-E2B0-8740-A72F-4DF68D310A3A}" type="presOf" srcId="{9AB94BCD-9F45-CC4A-B9E3-541C82FA13D1}" destId="{C2F00264-DA1B-EF40-809A-943FA1CC377B}" srcOrd="0" destOrd="0" presId="urn:microsoft.com/office/officeart/2005/8/layout/radial5"/>
    <dgm:cxn modelId="{FF5B20EE-C2A0-6842-8868-78C386C10BEC}" type="presOf" srcId="{2C659608-39D6-314E-A997-955449418D9E}" destId="{C2FE9907-5072-6149-A6F3-F932996E6032}" srcOrd="0" destOrd="0" presId="urn:microsoft.com/office/officeart/2005/8/layout/radial5"/>
    <dgm:cxn modelId="{1CE528FC-96DC-B14A-9172-A6B7371CFF45}" type="presOf" srcId="{175AA739-4D7F-6246-9B36-A855A9850C6F}" destId="{B3F707F6-6186-C34B-B15E-95C62853A834}" srcOrd="0" destOrd="0" presId="urn:microsoft.com/office/officeart/2005/8/layout/radial5"/>
    <dgm:cxn modelId="{F1E0DFFC-2579-654C-94A3-789E95C39095}" type="presOf" srcId="{09612B54-25B6-E942-8894-E1E54C3A9A44}" destId="{87369403-23DD-4145-81B7-D0A0C2176ABB}" srcOrd="1" destOrd="0" presId="urn:microsoft.com/office/officeart/2005/8/layout/radial5"/>
    <dgm:cxn modelId="{DB77F0FD-31CA-944C-9982-72F4D5ACEC97}" type="presOf" srcId="{CE08E60B-B8AC-F148-854B-F71C33FD128D}" destId="{388DD2DE-A165-2849-B70E-3504A5579085}" srcOrd="0" destOrd="0" presId="urn:microsoft.com/office/officeart/2005/8/layout/radial5"/>
    <dgm:cxn modelId="{7D9B61E8-0A1B-D741-AEAD-4FE9E2DCC9E5}" type="presParOf" srcId="{EED64104-AAD5-C445-A49E-99367F40FFA7}" destId="{B3F707F6-6186-C34B-B15E-95C62853A834}" srcOrd="0" destOrd="0" presId="urn:microsoft.com/office/officeart/2005/8/layout/radial5"/>
    <dgm:cxn modelId="{03E710C8-E65D-9E4D-8B62-7D8B71F8EE24}" type="presParOf" srcId="{EED64104-AAD5-C445-A49E-99367F40FFA7}" destId="{C2F00264-DA1B-EF40-809A-943FA1CC377B}" srcOrd="1" destOrd="0" presId="urn:microsoft.com/office/officeart/2005/8/layout/radial5"/>
    <dgm:cxn modelId="{5E4DB086-1FE4-E44A-98FE-5BEE723540B8}" type="presParOf" srcId="{C2F00264-DA1B-EF40-809A-943FA1CC377B}" destId="{7A80BF7F-96FA-DB45-9844-E3B862067541}" srcOrd="0" destOrd="0" presId="urn:microsoft.com/office/officeart/2005/8/layout/radial5"/>
    <dgm:cxn modelId="{F1698E10-36D4-BF4E-91D3-A93A28AD6F4D}" type="presParOf" srcId="{EED64104-AAD5-C445-A49E-99367F40FFA7}" destId="{78451E51-43D2-1844-BF44-5A2F44BEA0AD}" srcOrd="2" destOrd="0" presId="urn:microsoft.com/office/officeart/2005/8/layout/radial5"/>
    <dgm:cxn modelId="{6AC7DB89-217F-0A45-8889-351B26CF432D}" type="presParOf" srcId="{EED64104-AAD5-C445-A49E-99367F40FFA7}" destId="{388DD2DE-A165-2849-B70E-3504A5579085}" srcOrd="3" destOrd="0" presId="urn:microsoft.com/office/officeart/2005/8/layout/radial5"/>
    <dgm:cxn modelId="{6EA49FAB-6C1A-A648-B29E-DB62631C5252}" type="presParOf" srcId="{388DD2DE-A165-2849-B70E-3504A5579085}" destId="{9D8265B5-7D12-C942-B4C9-8379FAD48592}" srcOrd="0" destOrd="0" presId="urn:microsoft.com/office/officeart/2005/8/layout/radial5"/>
    <dgm:cxn modelId="{AB66092C-C41E-EC4F-96E9-DAFCDA8A260D}" type="presParOf" srcId="{EED64104-AAD5-C445-A49E-99367F40FFA7}" destId="{0C3FB49C-BB26-5644-99DE-F8D86A72D1B1}" srcOrd="4" destOrd="0" presId="urn:microsoft.com/office/officeart/2005/8/layout/radial5"/>
    <dgm:cxn modelId="{17AB35AF-5EE6-CA46-ADAF-F720F00252E0}" type="presParOf" srcId="{EED64104-AAD5-C445-A49E-99367F40FFA7}" destId="{F359D8F6-F71C-DE4B-83A0-097832433156}" srcOrd="5" destOrd="0" presId="urn:microsoft.com/office/officeart/2005/8/layout/radial5"/>
    <dgm:cxn modelId="{97FFE335-F108-5440-B9B5-7282963EA0FA}" type="presParOf" srcId="{F359D8F6-F71C-DE4B-83A0-097832433156}" destId="{983D4512-AFE5-BF4E-AFDC-3898840ADA52}" srcOrd="0" destOrd="0" presId="urn:microsoft.com/office/officeart/2005/8/layout/radial5"/>
    <dgm:cxn modelId="{A65D25CB-C5BC-8447-A59F-23018061945C}" type="presParOf" srcId="{EED64104-AAD5-C445-A49E-99367F40FFA7}" destId="{C2FE9907-5072-6149-A6F3-F932996E6032}" srcOrd="6" destOrd="0" presId="urn:microsoft.com/office/officeart/2005/8/layout/radial5"/>
    <dgm:cxn modelId="{29EF6465-3676-0445-BA22-0FEA434896B9}" type="presParOf" srcId="{EED64104-AAD5-C445-A49E-99367F40FFA7}" destId="{1B332AB4-129D-5749-837D-87C62BE7C761}" srcOrd="7" destOrd="0" presId="urn:microsoft.com/office/officeart/2005/8/layout/radial5"/>
    <dgm:cxn modelId="{FE9B84D0-E0CD-EF4E-894E-0A44A14C7ABC}" type="presParOf" srcId="{1B332AB4-129D-5749-837D-87C62BE7C761}" destId="{1885361A-EE4F-5B49-9B7B-B62F7C13C8FE}" srcOrd="0" destOrd="0" presId="urn:microsoft.com/office/officeart/2005/8/layout/radial5"/>
    <dgm:cxn modelId="{294B8A0A-15B2-8747-BD33-E33D35AFA8AE}" type="presParOf" srcId="{EED64104-AAD5-C445-A49E-99367F40FFA7}" destId="{C34FEF54-9A79-174B-AD7A-80777DC94E9E}" srcOrd="8" destOrd="0" presId="urn:microsoft.com/office/officeart/2005/8/layout/radial5"/>
    <dgm:cxn modelId="{D2F225E0-D092-6F4B-8AAB-2EB82D389E57}" type="presParOf" srcId="{EED64104-AAD5-C445-A49E-99367F40FFA7}" destId="{73BA5CE6-E21E-F445-AD41-25015FBD385E}" srcOrd="9" destOrd="0" presId="urn:microsoft.com/office/officeart/2005/8/layout/radial5"/>
    <dgm:cxn modelId="{423F1A42-EC9D-5B45-AE4E-504DEF158792}" type="presParOf" srcId="{73BA5CE6-E21E-F445-AD41-25015FBD385E}" destId="{8FC3EF08-4791-2148-8D7F-6FB1FB9AA894}" srcOrd="0" destOrd="0" presId="urn:microsoft.com/office/officeart/2005/8/layout/radial5"/>
    <dgm:cxn modelId="{B9F35FB6-41F4-EB49-9A47-22BA9EB18368}" type="presParOf" srcId="{EED64104-AAD5-C445-A49E-99367F40FFA7}" destId="{E4487762-9C87-7B4E-906F-9B7421DE09B8}" srcOrd="10" destOrd="0" presId="urn:microsoft.com/office/officeart/2005/8/layout/radial5"/>
    <dgm:cxn modelId="{7C07B26F-D104-B64D-9F44-AE98D233FC19}" type="presParOf" srcId="{EED64104-AAD5-C445-A49E-99367F40FFA7}" destId="{D3884EEF-22ED-1845-833D-27DC7BFAEAFC}" srcOrd="11" destOrd="0" presId="urn:microsoft.com/office/officeart/2005/8/layout/radial5"/>
    <dgm:cxn modelId="{40695D4B-526F-2F42-9728-D04380EED97F}" type="presParOf" srcId="{D3884EEF-22ED-1845-833D-27DC7BFAEAFC}" destId="{87369403-23DD-4145-81B7-D0A0C2176ABB}" srcOrd="0" destOrd="0" presId="urn:microsoft.com/office/officeart/2005/8/layout/radial5"/>
    <dgm:cxn modelId="{6E901054-FFD3-1D47-8666-764C70450C27}" type="presParOf" srcId="{EED64104-AAD5-C445-A49E-99367F40FFA7}" destId="{9492B4A7-A53A-3D4A-9AFA-24ABE6E6B9E8}" srcOrd="1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CF3EB25-602F-AD41-B223-40C3A8162239}" type="doc">
      <dgm:prSet loTypeId="urn:microsoft.com/office/officeart/2008/layout/HexagonCluster" loCatId="" qsTypeId="urn:microsoft.com/office/officeart/2005/8/quickstyle/simple4" qsCatId="simple" csTypeId="urn:microsoft.com/office/officeart/2005/8/colors/accent1_2" csCatId="accent1" phldr="1"/>
      <dgm:spPr/>
      <dgm:t>
        <a:bodyPr/>
        <a:lstStyle/>
        <a:p>
          <a:endParaRPr lang="en-US"/>
        </a:p>
      </dgm:t>
    </dgm:pt>
    <dgm:pt modelId="{FA249D21-8360-8D42-AFFE-E377EFF2A331}">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400" b="1" dirty="0"/>
            <a:t>Oracle</a:t>
          </a:r>
        </a:p>
        <a:p>
          <a:r>
            <a:rPr lang="en-US" sz="1200" b="0" dirty="0"/>
            <a:t> Forms, Reports, PL/SQL, Apex, BI e </a:t>
          </a:r>
          <a:r>
            <a:rPr lang="en-US" sz="1200" b="0" dirty="0" err="1"/>
            <a:t>Analistas</a:t>
          </a:r>
          <a:r>
            <a:rPr lang="en-US" sz="1200" b="0" dirty="0"/>
            <a:t> </a:t>
          </a:r>
          <a:r>
            <a:rPr lang="en-US" sz="1200" b="0" dirty="0" err="1"/>
            <a:t>Funcionais</a:t>
          </a:r>
          <a:endParaRPr lang="en-US" sz="1200" b="0" dirty="0"/>
        </a:p>
      </dgm:t>
    </dgm:pt>
    <dgm:pt modelId="{30D29348-D21F-A84C-9462-19772B1135CC}" type="parTrans" cxnId="{ACEA5DAC-216A-4742-880B-28C0648E189D}">
      <dgm:prSet/>
      <dgm:spPr/>
      <dgm:t>
        <a:bodyPr/>
        <a:lstStyle/>
        <a:p>
          <a:endParaRPr lang="en-US"/>
        </a:p>
      </dgm:t>
    </dgm:pt>
    <dgm:pt modelId="{1F6200E9-6D32-CB44-AB60-C21102F94C1E}" type="sibTrans" cxnId="{ACEA5DAC-216A-4742-880B-28C0648E189D}">
      <dgm:prSet>
        <dgm:style>
          <a:lnRef idx="2">
            <a:schemeClr val="accent1"/>
          </a:lnRef>
          <a:fillRef idx="1">
            <a:schemeClr val="lt1"/>
          </a:fillRef>
          <a:effectRef idx="0">
            <a:schemeClr val="accent1"/>
          </a:effectRef>
          <a:fontRef idx="minor">
            <a:schemeClr val="dk1"/>
          </a:fontRef>
        </dgm:style>
      </dgm:prSet>
      <dgm:spPr/>
      <dgm:t>
        <a:bodyPr/>
        <a:lstStyle/>
        <a:p>
          <a:endParaRPr lang="en-US"/>
        </a:p>
      </dgm:t>
    </dgm:pt>
    <dgm:pt modelId="{62FAACB8-DBE1-6C4B-89C9-94C86640EE33}">
      <dgm:prSet custT="1">
        <dgm:style>
          <a:lnRef idx="0">
            <a:schemeClr val="accent3"/>
          </a:lnRef>
          <a:fillRef idx="3">
            <a:schemeClr val="accent3"/>
          </a:fillRef>
          <a:effectRef idx="3">
            <a:schemeClr val="accent3"/>
          </a:effectRef>
          <a:fontRef idx="minor">
            <a:schemeClr val="lt1"/>
          </a:fontRef>
        </dgm:style>
      </dgm:prSet>
      <dgm:spPr/>
      <dgm:t>
        <a:bodyPr/>
        <a:lstStyle/>
        <a:p>
          <a:r>
            <a:rPr lang="en-US" sz="1400" b="1" dirty="0"/>
            <a:t>SAP</a:t>
          </a:r>
        </a:p>
        <a:p>
          <a:r>
            <a:rPr lang="en-US" sz="1200" b="0" dirty="0"/>
            <a:t>ABAP, PI, Web </a:t>
          </a:r>
          <a:r>
            <a:rPr lang="en-US" sz="1200" b="0" dirty="0" err="1"/>
            <a:t>Dynpro</a:t>
          </a:r>
          <a:r>
            <a:rPr lang="en-US" sz="1200" b="0" dirty="0"/>
            <a:t> e </a:t>
          </a:r>
          <a:r>
            <a:rPr lang="en-US" sz="1200" b="0" dirty="0" err="1"/>
            <a:t>Analistas</a:t>
          </a:r>
          <a:r>
            <a:rPr lang="en-US" sz="1200" b="0" dirty="0"/>
            <a:t> </a:t>
          </a:r>
          <a:r>
            <a:rPr lang="en-US" sz="1200" b="0" dirty="0" err="1"/>
            <a:t>Funcionais</a:t>
          </a:r>
          <a:r>
            <a:rPr lang="en-US" sz="1200" b="0" dirty="0"/>
            <a:t> </a:t>
          </a:r>
        </a:p>
      </dgm:t>
    </dgm:pt>
    <dgm:pt modelId="{C9CCF36A-2DE4-6F45-B2CA-0FF77478DFC9}" type="parTrans" cxnId="{A2065EA9-1A65-B544-9257-47B9572D1C98}">
      <dgm:prSet/>
      <dgm:spPr/>
      <dgm:t>
        <a:bodyPr/>
        <a:lstStyle/>
        <a:p>
          <a:endParaRPr lang="en-US"/>
        </a:p>
      </dgm:t>
    </dgm:pt>
    <dgm:pt modelId="{82D0504F-6982-6448-BA50-8E387260C2D4}" type="sibTrans" cxnId="{A2065EA9-1A65-B544-9257-47B9572D1C98}">
      <dgm:prSet>
        <dgm:style>
          <a:lnRef idx="2">
            <a:schemeClr val="accent3"/>
          </a:lnRef>
          <a:fillRef idx="1">
            <a:schemeClr val="lt1"/>
          </a:fillRef>
          <a:effectRef idx="0">
            <a:schemeClr val="accent3"/>
          </a:effectRef>
          <a:fontRef idx="minor">
            <a:schemeClr val="dk1"/>
          </a:fontRef>
        </dgm:style>
      </dgm:prSet>
      <dgm:spPr/>
      <dgm:t>
        <a:bodyPr/>
        <a:lstStyle/>
        <a:p>
          <a:endParaRPr lang="en-US"/>
        </a:p>
      </dgm:t>
    </dgm:pt>
    <dgm:pt modelId="{C0C6F81A-2F7E-EF4D-9CF8-F51B7CFDEE2A}">
      <dgm:prSet custT="1">
        <dgm:style>
          <a:lnRef idx="0">
            <a:schemeClr val="accent1"/>
          </a:lnRef>
          <a:fillRef idx="3">
            <a:schemeClr val="accent1"/>
          </a:fillRef>
          <a:effectRef idx="3">
            <a:schemeClr val="accent1"/>
          </a:effectRef>
          <a:fontRef idx="minor">
            <a:schemeClr val="lt1"/>
          </a:fontRef>
        </dgm:style>
      </dgm:prSet>
      <dgm:spPr/>
      <dgm:t>
        <a:bodyPr/>
        <a:lstStyle/>
        <a:p>
          <a:r>
            <a:rPr lang="en-US" sz="1400" b="1" dirty="0"/>
            <a:t>Java </a:t>
          </a:r>
        </a:p>
        <a:p>
          <a:r>
            <a:rPr lang="en-US" sz="1200" b="0" dirty="0"/>
            <a:t>J2EE, Angular-</a:t>
          </a:r>
          <a:r>
            <a:rPr lang="en-US" sz="1200" b="0" dirty="0" err="1"/>
            <a:t>js</a:t>
          </a:r>
          <a:r>
            <a:rPr lang="en-US" sz="1200" b="0" dirty="0"/>
            <a:t>, JSF, Prime Faces, Java Flex, Web Services </a:t>
          </a:r>
        </a:p>
      </dgm:t>
    </dgm:pt>
    <dgm:pt modelId="{902D9B39-5A1B-3C41-AD90-CF8C028FC592}" type="parTrans" cxnId="{D075AF04-5574-BB41-A272-AA552C8056A5}">
      <dgm:prSet/>
      <dgm:spPr/>
      <dgm:t>
        <a:bodyPr/>
        <a:lstStyle/>
        <a:p>
          <a:endParaRPr lang="en-US"/>
        </a:p>
      </dgm:t>
    </dgm:pt>
    <dgm:pt modelId="{7002F3FE-5FBE-7B43-8BA1-A9D7BAE7A9B8}" type="sibTrans" cxnId="{D075AF04-5574-BB41-A272-AA552C8056A5}">
      <dgm:prSet>
        <dgm:style>
          <a:lnRef idx="2">
            <a:schemeClr val="accent1"/>
          </a:lnRef>
          <a:fillRef idx="1">
            <a:schemeClr val="lt1"/>
          </a:fillRef>
          <a:effectRef idx="0">
            <a:schemeClr val="accent1"/>
          </a:effectRef>
          <a:fontRef idx="minor">
            <a:schemeClr val="dk1"/>
          </a:fontRef>
        </dgm:style>
      </dgm:prSet>
      <dgm:spPr/>
      <dgm:t>
        <a:bodyPr/>
        <a:lstStyle/>
        <a:p>
          <a:endParaRPr lang="en-US"/>
        </a:p>
      </dgm:t>
    </dgm:pt>
    <dgm:pt modelId="{937DAE67-BB54-964F-80F1-E24BF10164D2}">
      <dgm:prSet custT="1">
        <dgm:style>
          <a:lnRef idx="0">
            <a:schemeClr val="dk1"/>
          </a:lnRef>
          <a:fillRef idx="3">
            <a:schemeClr val="dk1"/>
          </a:fillRef>
          <a:effectRef idx="3">
            <a:schemeClr val="dk1"/>
          </a:effectRef>
          <a:fontRef idx="minor">
            <a:schemeClr val="lt1"/>
          </a:fontRef>
        </dgm:style>
      </dgm:prSet>
      <dgm:spPr/>
      <dgm:t>
        <a:bodyPr/>
        <a:lstStyle/>
        <a:p>
          <a:r>
            <a:rPr lang="en-US" sz="1400" b="1" dirty="0"/>
            <a:t>Microsoft </a:t>
          </a:r>
        </a:p>
        <a:p>
          <a:r>
            <a:rPr lang="en-US" sz="1200" b="0" dirty="0"/>
            <a:t>C#, </a:t>
          </a:r>
          <a:r>
            <a:rPr lang="en-US" sz="1200" b="0" dirty="0" err="1"/>
            <a:t>ASP.Net</a:t>
          </a:r>
          <a:r>
            <a:rPr lang="en-US" sz="1200" b="0" dirty="0"/>
            <a:t>, </a:t>
          </a:r>
          <a:r>
            <a:rPr lang="en-US" sz="1200" b="0" dirty="0" err="1"/>
            <a:t>c++</a:t>
          </a:r>
          <a:r>
            <a:rPr lang="en-US" sz="1200" b="0" dirty="0"/>
            <a:t> </a:t>
          </a:r>
        </a:p>
      </dgm:t>
    </dgm:pt>
    <dgm:pt modelId="{00DC373A-C0C3-D84E-887E-080AD30C8BD5}" type="parTrans" cxnId="{063BE763-0021-FE47-B3C1-1006F13785A5}">
      <dgm:prSet/>
      <dgm:spPr/>
      <dgm:t>
        <a:bodyPr/>
        <a:lstStyle/>
        <a:p>
          <a:endParaRPr lang="en-US"/>
        </a:p>
      </dgm:t>
    </dgm:pt>
    <dgm:pt modelId="{7E4FA674-FAEC-1348-B57D-34DAD47D0912}" type="sibTrans" cxnId="{063BE763-0021-FE47-B3C1-1006F13785A5}">
      <dgm:prSet>
        <dgm:style>
          <a:lnRef idx="2">
            <a:schemeClr val="accent4"/>
          </a:lnRef>
          <a:fillRef idx="1">
            <a:schemeClr val="lt1"/>
          </a:fillRef>
          <a:effectRef idx="0">
            <a:schemeClr val="accent4"/>
          </a:effectRef>
          <a:fontRef idx="minor">
            <a:schemeClr val="dk1"/>
          </a:fontRef>
        </dgm:style>
      </dgm:prSet>
      <dgm:spPr/>
      <dgm:t>
        <a:bodyPr/>
        <a:lstStyle/>
        <a:p>
          <a:endParaRPr lang="en-US"/>
        </a:p>
      </dgm:t>
    </dgm:pt>
    <dgm:pt modelId="{16AE81E2-1D48-8E4A-8504-888B99B7D656}">
      <dgm:prSet custT="1">
        <dgm:style>
          <a:lnRef idx="0">
            <a:schemeClr val="accent5"/>
          </a:lnRef>
          <a:fillRef idx="3">
            <a:schemeClr val="accent5"/>
          </a:fillRef>
          <a:effectRef idx="3">
            <a:schemeClr val="accent5"/>
          </a:effectRef>
          <a:fontRef idx="minor">
            <a:schemeClr val="lt1"/>
          </a:fontRef>
        </dgm:style>
      </dgm:prSet>
      <dgm:spPr/>
      <dgm:t>
        <a:bodyPr/>
        <a:lstStyle/>
        <a:p>
          <a:r>
            <a:rPr lang="en-US" sz="1400" b="1" dirty="0"/>
            <a:t>Mobile</a:t>
          </a:r>
          <a:r>
            <a:rPr lang="en-US" sz="1400" b="0" dirty="0"/>
            <a:t> </a:t>
          </a:r>
          <a:r>
            <a:rPr lang="en-US" sz="1200" b="0" dirty="0"/>
            <a:t>Android, </a:t>
          </a:r>
          <a:r>
            <a:rPr lang="en-US" sz="1200" b="0" dirty="0" err="1"/>
            <a:t>iOS</a:t>
          </a:r>
          <a:r>
            <a:rPr lang="en-US" sz="1200" b="0" dirty="0"/>
            <a:t> e Web Responsive </a:t>
          </a:r>
        </a:p>
      </dgm:t>
    </dgm:pt>
    <dgm:pt modelId="{FA514A56-0DF3-7049-B430-74D7B6ADC320}" type="parTrans" cxnId="{9BF887ED-F8A0-2B42-B3E1-CC7150AAF7F0}">
      <dgm:prSet/>
      <dgm:spPr/>
      <dgm:t>
        <a:bodyPr/>
        <a:lstStyle/>
        <a:p>
          <a:endParaRPr lang="en-US"/>
        </a:p>
      </dgm:t>
    </dgm:pt>
    <dgm:pt modelId="{CB24FE41-69D1-1E47-ACDA-95B285FF9F97}" type="sibTrans" cxnId="{9BF887ED-F8A0-2B42-B3E1-CC7150AAF7F0}">
      <dgm:prSet>
        <dgm:style>
          <a:lnRef idx="2">
            <a:schemeClr val="accent5"/>
          </a:lnRef>
          <a:fillRef idx="1">
            <a:schemeClr val="lt1"/>
          </a:fillRef>
          <a:effectRef idx="0">
            <a:schemeClr val="accent5"/>
          </a:effectRef>
          <a:fontRef idx="minor">
            <a:schemeClr val="dk1"/>
          </a:fontRef>
        </dgm:style>
      </dgm:prSet>
      <dgm:spPr/>
      <dgm:t>
        <a:bodyPr/>
        <a:lstStyle/>
        <a:p>
          <a:endParaRPr lang="en-US"/>
        </a:p>
      </dgm:t>
    </dgm:pt>
    <dgm:pt modelId="{FBA34F95-B3FE-6F40-A4BE-C2DBF25E5245}">
      <dgm:prSet custT="1">
        <dgm:style>
          <a:lnRef idx="0">
            <a:schemeClr val="accent2"/>
          </a:lnRef>
          <a:fillRef idx="3">
            <a:schemeClr val="accent2"/>
          </a:fillRef>
          <a:effectRef idx="3">
            <a:schemeClr val="accent2"/>
          </a:effectRef>
          <a:fontRef idx="minor">
            <a:schemeClr val="lt1"/>
          </a:fontRef>
        </dgm:style>
      </dgm:prSet>
      <dgm:spPr/>
      <dgm:t>
        <a:bodyPr/>
        <a:lstStyle/>
        <a:p>
          <a:r>
            <a:rPr lang="en-US" sz="1400" b="1" dirty="0"/>
            <a:t>PHP </a:t>
          </a:r>
        </a:p>
      </dgm:t>
    </dgm:pt>
    <dgm:pt modelId="{CCA7138C-D567-6B45-B6F2-D71593D5890E}" type="parTrans" cxnId="{C14013E9-8F00-1D4D-A80C-497A65DB67D0}">
      <dgm:prSet/>
      <dgm:spPr/>
      <dgm:t>
        <a:bodyPr/>
        <a:lstStyle/>
        <a:p>
          <a:endParaRPr lang="en-US"/>
        </a:p>
      </dgm:t>
    </dgm:pt>
    <dgm:pt modelId="{9A248B99-C00D-9F42-918A-AA46B570A606}" type="sibTrans" cxnId="{C14013E9-8F00-1D4D-A80C-497A65DB67D0}">
      <dgm:prSet>
        <dgm:style>
          <a:lnRef idx="2">
            <a:schemeClr val="accent2"/>
          </a:lnRef>
          <a:fillRef idx="1">
            <a:schemeClr val="lt1"/>
          </a:fillRef>
          <a:effectRef idx="0">
            <a:schemeClr val="accent2"/>
          </a:effectRef>
          <a:fontRef idx="minor">
            <a:schemeClr val="dk1"/>
          </a:fontRef>
        </dgm:style>
      </dgm:prSet>
      <dgm:spPr/>
      <dgm:t>
        <a:bodyPr/>
        <a:lstStyle/>
        <a:p>
          <a:endParaRPr lang="en-US"/>
        </a:p>
      </dgm:t>
    </dgm:pt>
    <dgm:pt modelId="{3D8A69ED-BC78-D743-A7AA-58CB5D725376}">
      <dgm:prSet custT="1">
        <dgm:style>
          <a:lnRef idx="0">
            <a:schemeClr val="accent6"/>
          </a:lnRef>
          <a:fillRef idx="3">
            <a:schemeClr val="accent6"/>
          </a:fillRef>
          <a:effectRef idx="3">
            <a:schemeClr val="accent6"/>
          </a:effectRef>
          <a:fontRef idx="minor">
            <a:schemeClr val="lt1"/>
          </a:fontRef>
        </dgm:style>
      </dgm:prSet>
      <dgm:spPr/>
      <dgm:t>
        <a:bodyPr/>
        <a:lstStyle/>
        <a:p>
          <a:r>
            <a:rPr lang="en-US" sz="1400" b="1" dirty="0"/>
            <a:t>Progress</a:t>
          </a:r>
        </a:p>
      </dgm:t>
    </dgm:pt>
    <dgm:pt modelId="{30821B99-0354-4A46-ACCB-40C622AEB8EA}" type="parTrans" cxnId="{F3367452-6689-4440-9F9F-14E09D980F40}">
      <dgm:prSet/>
      <dgm:spPr/>
      <dgm:t>
        <a:bodyPr/>
        <a:lstStyle/>
        <a:p>
          <a:endParaRPr lang="en-US"/>
        </a:p>
      </dgm:t>
    </dgm:pt>
    <dgm:pt modelId="{76E30EDA-8CDF-CD47-9152-6B15CD9EDAEC}" type="sibTrans" cxnId="{F3367452-6689-4440-9F9F-14E09D980F40}">
      <dgm:prSet>
        <dgm:style>
          <a:lnRef idx="2">
            <a:schemeClr val="accent6"/>
          </a:lnRef>
          <a:fillRef idx="1">
            <a:schemeClr val="lt1"/>
          </a:fillRef>
          <a:effectRef idx="0">
            <a:schemeClr val="accent6"/>
          </a:effectRef>
          <a:fontRef idx="minor">
            <a:schemeClr val="dk1"/>
          </a:fontRef>
        </dgm:style>
      </dgm:prSet>
      <dgm:spPr/>
      <dgm:t>
        <a:bodyPr/>
        <a:lstStyle/>
        <a:p>
          <a:endParaRPr lang="en-US"/>
        </a:p>
      </dgm:t>
    </dgm:pt>
    <dgm:pt modelId="{047236B4-A60D-D34C-90B6-76CF65DABE60}" type="pres">
      <dgm:prSet presAssocID="{ECF3EB25-602F-AD41-B223-40C3A8162239}" presName="Name0" presStyleCnt="0">
        <dgm:presLayoutVars>
          <dgm:chMax val="21"/>
          <dgm:chPref val="21"/>
        </dgm:presLayoutVars>
      </dgm:prSet>
      <dgm:spPr/>
    </dgm:pt>
    <dgm:pt modelId="{875C2E68-8E16-DF42-827D-99DF4CB0B3C8}" type="pres">
      <dgm:prSet presAssocID="{FA249D21-8360-8D42-AFFE-E377EFF2A331}" presName="text1" presStyleCnt="0"/>
      <dgm:spPr/>
    </dgm:pt>
    <dgm:pt modelId="{2F6BAE59-17CD-8B43-AB11-92CE58B96768}" type="pres">
      <dgm:prSet presAssocID="{FA249D21-8360-8D42-AFFE-E377EFF2A331}" presName="textRepeatNode" presStyleLbl="alignNode1" presStyleIdx="0" presStyleCnt="7">
        <dgm:presLayoutVars>
          <dgm:chMax val="0"/>
          <dgm:chPref val="0"/>
          <dgm:bulletEnabled val="1"/>
        </dgm:presLayoutVars>
      </dgm:prSet>
      <dgm:spPr/>
    </dgm:pt>
    <dgm:pt modelId="{0C046859-33CF-2D4A-A144-1C89D5A99E18}" type="pres">
      <dgm:prSet presAssocID="{FA249D21-8360-8D42-AFFE-E377EFF2A331}" presName="textaccent1" presStyleCnt="0"/>
      <dgm:spPr/>
    </dgm:pt>
    <dgm:pt modelId="{E7DFB46B-7712-F145-9F54-59B93982B17F}" type="pres">
      <dgm:prSet presAssocID="{FA249D21-8360-8D42-AFFE-E377EFF2A331}" presName="accentRepeatNode" presStyleLbl="solidAlignAcc1" presStyleIdx="0" presStyleCnt="14">
        <dgm:style>
          <a:lnRef idx="2">
            <a:schemeClr val="accent1"/>
          </a:lnRef>
          <a:fillRef idx="1">
            <a:schemeClr val="lt1"/>
          </a:fillRef>
          <a:effectRef idx="0">
            <a:schemeClr val="accent1"/>
          </a:effectRef>
          <a:fontRef idx="minor">
            <a:schemeClr val="dk1"/>
          </a:fontRef>
        </dgm:style>
      </dgm:prSet>
      <dgm:spPr/>
    </dgm:pt>
    <dgm:pt modelId="{F1648495-4F48-A342-A102-106A2DB9BF44}" type="pres">
      <dgm:prSet presAssocID="{1F6200E9-6D32-CB44-AB60-C21102F94C1E}" presName="image1" presStyleCnt="0"/>
      <dgm:spPr/>
    </dgm:pt>
    <dgm:pt modelId="{A3568A0E-CD79-B345-B319-F95EDD6DFB48}" type="pres">
      <dgm:prSet presAssocID="{1F6200E9-6D32-CB44-AB60-C21102F94C1E}" presName="imageRepeatNode" presStyleLbl="alignAcc1" presStyleIdx="0" presStyleCnt="7"/>
      <dgm:spPr/>
    </dgm:pt>
    <dgm:pt modelId="{B202E3E7-BF77-3A45-84A1-D8B3CF9E2386}" type="pres">
      <dgm:prSet presAssocID="{1F6200E9-6D32-CB44-AB60-C21102F94C1E}" presName="imageaccent1" presStyleCnt="0"/>
      <dgm:spPr/>
    </dgm:pt>
    <dgm:pt modelId="{F9A2D4EE-4A71-A14B-908C-4DA73B159DFE}" type="pres">
      <dgm:prSet presAssocID="{1F6200E9-6D32-CB44-AB60-C21102F94C1E}" presName="accentRepeatNode" presStyleLbl="solidAlignAcc1" presStyleIdx="1" presStyleCnt="14">
        <dgm:style>
          <a:lnRef idx="0">
            <a:schemeClr val="accent1"/>
          </a:lnRef>
          <a:fillRef idx="3">
            <a:schemeClr val="accent1"/>
          </a:fillRef>
          <a:effectRef idx="3">
            <a:schemeClr val="accent1"/>
          </a:effectRef>
          <a:fontRef idx="minor">
            <a:schemeClr val="lt1"/>
          </a:fontRef>
        </dgm:style>
      </dgm:prSet>
      <dgm:spPr/>
    </dgm:pt>
    <dgm:pt modelId="{11AAF3A9-C475-D747-A81D-470D54A13E2B}" type="pres">
      <dgm:prSet presAssocID="{62FAACB8-DBE1-6C4B-89C9-94C86640EE33}" presName="text2" presStyleCnt="0"/>
      <dgm:spPr/>
    </dgm:pt>
    <dgm:pt modelId="{51EA06EC-C77B-7F42-825E-87CB4F410162}" type="pres">
      <dgm:prSet presAssocID="{62FAACB8-DBE1-6C4B-89C9-94C86640EE33}" presName="textRepeatNode" presStyleLbl="alignNode1" presStyleIdx="1" presStyleCnt="7">
        <dgm:presLayoutVars>
          <dgm:chMax val="0"/>
          <dgm:chPref val="0"/>
          <dgm:bulletEnabled val="1"/>
        </dgm:presLayoutVars>
      </dgm:prSet>
      <dgm:spPr/>
    </dgm:pt>
    <dgm:pt modelId="{9F826F00-4E74-A849-B4A1-EF331A693877}" type="pres">
      <dgm:prSet presAssocID="{62FAACB8-DBE1-6C4B-89C9-94C86640EE33}" presName="textaccent2" presStyleCnt="0"/>
      <dgm:spPr/>
    </dgm:pt>
    <dgm:pt modelId="{11B1F3C9-C4EB-BD4E-B12E-5CD738B06825}" type="pres">
      <dgm:prSet presAssocID="{62FAACB8-DBE1-6C4B-89C9-94C86640EE33}" presName="accentRepeatNode" presStyleLbl="solidAlignAcc1" presStyleIdx="2" presStyleCnt="14">
        <dgm:style>
          <a:lnRef idx="2">
            <a:schemeClr val="accent3"/>
          </a:lnRef>
          <a:fillRef idx="1">
            <a:schemeClr val="lt1"/>
          </a:fillRef>
          <a:effectRef idx="0">
            <a:schemeClr val="accent3"/>
          </a:effectRef>
          <a:fontRef idx="minor">
            <a:schemeClr val="dk1"/>
          </a:fontRef>
        </dgm:style>
      </dgm:prSet>
      <dgm:spPr/>
    </dgm:pt>
    <dgm:pt modelId="{29FDBC8F-B5C0-B74F-ADEB-04C885813EC0}" type="pres">
      <dgm:prSet presAssocID="{82D0504F-6982-6448-BA50-8E387260C2D4}" presName="image2" presStyleCnt="0"/>
      <dgm:spPr/>
    </dgm:pt>
    <dgm:pt modelId="{0CC93032-E694-6141-9FFB-CBE11B5AAD7D}" type="pres">
      <dgm:prSet presAssocID="{82D0504F-6982-6448-BA50-8E387260C2D4}" presName="imageRepeatNode" presStyleLbl="alignAcc1" presStyleIdx="1" presStyleCnt="7"/>
      <dgm:spPr/>
    </dgm:pt>
    <dgm:pt modelId="{784956A7-9880-3941-8AEE-860817A472C8}" type="pres">
      <dgm:prSet presAssocID="{82D0504F-6982-6448-BA50-8E387260C2D4}" presName="imageaccent2" presStyleCnt="0"/>
      <dgm:spPr/>
    </dgm:pt>
    <dgm:pt modelId="{1E1CBA70-517F-4B4B-A765-A6C06A38ADED}" type="pres">
      <dgm:prSet presAssocID="{82D0504F-6982-6448-BA50-8E387260C2D4}" presName="accentRepeatNode" presStyleLbl="solidAlignAcc1" presStyleIdx="3" presStyleCnt="14">
        <dgm:style>
          <a:lnRef idx="0">
            <a:schemeClr val="accent3"/>
          </a:lnRef>
          <a:fillRef idx="3">
            <a:schemeClr val="accent3"/>
          </a:fillRef>
          <a:effectRef idx="3">
            <a:schemeClr val="accent3"/>
          </a:effectRef>
          <a:fontRef idx="minor">
            <a:schemeClr val="lt1"/>
          </a:fontRef>
        </dgm:style>
      </dgm:prSet>
      <dgm:spPr/>
    </dgm:pt>
    <dgm:pt modelId="{F86B5261-BBD0-FA47-8307-297699F1B110}" type="pres">
      <dgm:prSet presAssocID="{C0C6F81A-2F7E-EF4D-9CF8-F51B7CFDEE2A}" presName="text3" presStyleCnt="0"/>
      <dgm:spPr/>
    </dgm:pt>
    <dgm:pt modelId="{4BD40034-47A0-5946-9AB2-6E89CCADB7DB}" type="pres">
      <dgm:prSet presAssocID="{C0C6F81A-2F7E-EF4D-9CF8-F51B7CFDEE2A}" presName="textRepeatNode" presStyleLbl="alignNode1" presStyleIdx="2" presStyleCnt="7">
        <dgm:presLayoutVars>
          <dgm:chMax val="0"/>
          <dgm:chPref val="0"/>
          <dgm:bulletEnabled val="1"/>
        </dgm:presLayoutVars>
      </dgm:prSet>
      <dgm:spPr/>
    </dgm:pt>
    <dgm:pt modelId="{695C7DA3-F426-C547-A40B-AE3D4B270BD7}" type="pres">
      <dgm:prSet presAssocID="{C0C6F81A-2F7E-EF4D-9CF8-F51B7CFDEE2A}" presName="textaccent3" presStyleCnt="0"/>
      <dgm:spPr/>
    </dgm:pt>
    <dgm:pt modelId="{3BE6AFC8-2284-5C4E-AFFA-BD36ED4D2A96}" type="pres">
      <dgm:prSet presAssocID="{C0C6F81A-2F7E-EF4D-9CF8-F51B7CFDEE2A}" presName="accentRepeatNode" presStyleLbl="solidAlignAcc1" presStyleIdx="4" presStyleCnt="14">
        <dgm:style>
          <a:lnRef idx="2">
            <a:schemeClr val="accent1"/>
          </a:lnRef>
          <a:fillRef idx="1">
            <a:schemeClr val="lt1"/>
          </a:fillRef>
          <a:effectRef idx="0">
            <a:schemeClr val="accent1"/>
          </a:effectRef>
          <a:fontRef idx="minor">
            <a:schemeClr val="dk1"/>
          </a:fontRef>
        </dgm:style>
      </dgm:prSet>
      <dgm:spPr/>
    </dgm:pt>
    <dgm:pt modelId="{338C4A6C-19FE-644D-98D3-300ECB2996F4}" type="pres">
      <dgm:prSet presAssocID="{7002F3FE-5FBE-7B43-8BA1-A9D7BAE7A9B8}" presName="image3" presStyleCnt="0"/>
      <dgm:spPr/>
    </dgm:pt>
    <dgm:pt modelId="{AF66216D-89FA-D846-AA3B-1828BF1178F7}" type="pres">
      <dgm:prSet presAssocID="{7002F3FE-5FBE-7B43-8BA1-A9D7BAE7A9B8}" presName="imageRepeatNode" presStyleLbl="alignAcc1" presStyleIdx="2" presStyleCnt="7"/>
      <dgm:spPr/>
    </dgm:pt>
    <dgm:pt modelId="{29E4B8FD-0575-764F-AAF5-286A1D5A92E3}" type="pres">
      <dgm:prSet presAssocID="{7002F3FE-5FBE-7B43-8BA1-A9D7BAE7A9B8}" presName="imageaccent3" presStyleCnt="0"/>
      <dgm:spPr/>
    </dgm:pt>
    <dgm:pt modelId="{ED9ADA6B-AA1A-4741-8463-F4C88A9E73B6}" type="pres">
      <dgm:prSet presAssocID="{7002F3FE-5FBE-7B43-8BA1-A9D7BAE7A9B8}" presName="accentRepeatNode" presStyleLbl="solidAlignAcc1" presStyleIdx="5" presStyleCnt="14">
        <dgm:style>
          <a:lnRef idx="0">
            <a:schemeClr val="accent1"/>
          </a:lnRef>
          <a:fillRef idx="3">
            <a:schemeClr val="accent1"/>
          </a:fillRef>
          <a:effectRef idx="3">
            <a:schemeClr val="accent1"/>
          </a:effectRef>
          <a:fontRef idx="minor">
            <a:schemeClr val="lt1"/>
          </a:fontRef>
        </dgm:style>
      </dgm:prSet>
      <dgm:spPr/>
    </dgm:pt>
    <dgm:pt modelId="{A34BAB2D-33FA-1045-95FA-882070B107FF}" type="pres">
      <dgm:prSet presAssocID="{937DAE67-BB54-964F-80F1-E24BF10164D2}" presName="text4" presStyleCnt="0"/>
      <dgm:spPr/>
    </dgm:pt>
    <dgm:pt modelId="{D90FD429-5896-724F-8C8A-314F676B591E}" type="pres">
      <dgm:prSet presAssocID="{937DAE67-BB54-964F-80F1-E24BF10164D2}" presName="textRepeatNode" presStyleLbl="alignNode1" presStyleIdx="3" presStyleCnt="7">
        <dgm:presLayoutVars>
          <dgm:chMax val="0"/>
          <dgm:chPref val="0"/>
          <dgm:bulletEnabled val="1"/>
        </dgm:presLayoutVars>
      </dgm:prSet>
      <dgm:spPr/>
    </dgm:pt>
    <dgm:pt modelId="{64A449E5-FECF-2447-AD1A-C30914321D29}" type="pres">
      <dgm:prSet presAssocID="{937DAE67-BB54-964F-80F1-E24BF10164D2}" presName="textaccent4" presStyleCnt="0"/>
      <dgm:spPr/>
    </dgm:pt>
    <dgm:pt modelId="{253EB9BF-02E5-4A47-A6AB-A692478FE05D}" type="pres">
      <dgm:prSet presAssocID="{937DAE67-BB54-964F-80F1-E24BF10164D2}" presName="accentRepeatNode" presStyleLbl="solidAlignAcc1" presStyleIdx="6" presStyleCnt="14">
        <dgm:style>
          <a:lnRef idx="2">
            <a:schemeClr val="accent4"/>
          </a:lnRef>
          <a:fillRef idx="1">
            <a:schemeClr val="lt1"/>
          </a:fillRef>
          <a:effectRef idx="0">
            <a:schemeClr val="accent4"/>
          </a:effectRef>
          <a:fontRef idx="minor">
            <a:schemeClr val="dk1"/>
          </a:fontRef>
        </dgm:style>
      </dgm:prSet>
      <dgm:spPr/>
    </dgm:pt>
    <dgm:pt modelId="{F483645B-3A95-C842-8C3B-6E8E9C1168DD}" type="pres">
      <dgm:prSet presAssocID="{7E4FA674-FAEC-1348-B57D-34DAD47D0912}" presName="image4" presStyleCnt="0"/>
      <dgm:spPr/>
    </dgm:pt>
    <dgm:pt modelId="{B75E2E5C-3AC6-8C45-94E7-D4663E9FB7EF}" type="pres">
      <dgm:prSet presAssocID="{7E4FA674-FAEC-1348-B57D-34DAD47D0912}" presName="imageRepeatNode" presStyleLbl="alignAcc1" presStyleIdx="3" presStyleCnt="7"/>
      <dgm:spPr/>
    </dgm:pt>
    <dgm:pt modelId="{62394C05-A172-1A49-B564-3741A93E9176}" type="pres">
      <dgm:prSet presAssocID="{7E4FA674-FAEC-1348-B57D-34DAD47D0912}" presName="imageaccent4" presStyleCnt="0"/>
      <dgm:spPr/>
    </dgm:pt>
    <dgm:pt modelId="{7C89BF19-BDEC-8A46-BC20-4DC31992891A}" type="pres">
      <dgm:prSet presAssocID="{7E4FA674-FAEC-1348-B57D-34DAD47D0912}" presName="accentRepeatNode" presStyleLbl="solidAlignAcc1" presStyleIdx="7" presStyleCnt="14">
        <dgm:style>
          <a:lnRef idx="0">
            <a:schemeClr val="accent4"/>
          </a:lnRef>
          <a:fillRef idx="3">
            <a:schemeClr val="accent4"/>
          </a:fillRef>
          <a:effectRef idx="3">
            <a:schemeClr val="accent4"/>
          </a:effectRef>
          <a:fontRef idx="minor">
            <a:schemeClr val="lt1"/>
          </a:fontRef>
        </dgm:style>
      </dgm:prSet>
      <dgm:spPr/>
    </dgm:pt>
    <dgm:pt modelId="{5CE58C93-CD53-EB47-B52F-7C993619A273}" type="pres">
      <dgm:prSet presAssocID="{16AE81E2-1D48-8E4A-8504-888B99B7D656}" presName="text5" presStyleCnt="0"/>
      <dgm:spPr/>
    </dgm:pt>
    <dgm:pt modelId="{AF97DCD4-CCAD-D54B-AD46-DF13C6429A4C}" type="pres">
      <dgm:prSet presAssocID="{16AE81E2-1D48-8E4A-8504-888B99B7D656}" presName="textRepeatNode" presStyleLbl="alignNode1" presStyleIdx="4" presStyleCnt="7">
        <dgm:presLayoutVars>
          <dgm:chMax val="0"/>
          <dgm:chPref val="0"/>
          <dgm:bulletEnabled val="1"/>
        </dgm:presLayoutVars>
      </dgm:prSet>
      <dgm:spPr/>
    </dgm:pt>
    <dgm:pt modelId="{F19B801F-E145-784E-B08F-72A34737278F}" type="pres">
      <dgm:prSet presAssocID="{16AE81E2-1D48-8E4A-8504-888B99B7D656}" presName="textaccent5" presStyleCnt="0"/>
      <dgm:spPr/>
    </dgm:pt>
    <dgm:pt modelId="{D34FAEF8-FBFE-5D42-84EE-4ABB20D85B18}" type="pres">
      <dgm:prSet presAssocID="{16AE81E2-1D48-8E4A-8504-888B99B7D656}" presName="accentRepeatNode" presStyleLbl="solidAlignAcc1" presStyleIdx="8" presStyleCnt="14">
        <dgm:style>
          <a:lnRef idx="2">
            <a:schemeClr val="accent5"/>
          </a:lnRef>
          <a:fillRef idx="1">
            <a:schemeClr val="lt1"/>
          </a:fillRef>
          <a:effectRef idx="0">
            <a:schemeClr val="accent5"/>
          </a:effectRef>
          <a:fontRef idx="minor">
            <a:schemeClr val="dk1"/>
          </a:fontRef>
        </dgm:style>
      </dgm:prSet>
      <dgm:spPr/>
    </dgm:pt>
    <dgm:pt modelId="{CFE086B5-B361-134D-B503-C3270B096ED6}" type="pres">
      <dgm:prSet presAssocID="{CB24FE41-69D1-1E47-ACDA-95B285FF9F97}" presName="image5" presStyleCnt="0"/>
      <dgm:spPr/>
    </dgm:pt>
    <dgm:pt modelId="{581756BF-4B09-F84C-A07F-4F160A518A7A}" type="pres">
      <dgm:prSet presAssocID="{CB24FE41-69D1-1E47-ACDA-95B285FF9F97}" presName="imageRepeatNode" presStyleLbl="alignAcc1" presStyleIdx="4" presStyleCnt="7"/>
      <dgm:spPr/>
    </dgm:pt>
    <dgm:pt modelId="{D6B2B8B1-78F9-0C4E-A1D2-6A661458EC71}" type="pres">
      <dgm:prSet presAssocID="{CB24FE41-69D1-1E47-ACDA-95B285FF9F97}" presName="imageaccent5" presStyleCnt="0"/>
      <dgm:spPr/>
    </dgm:pt>
    <dgm:pt modelId="{A14BF438-0B0B-F240-BA62-13F1D6960E98}" type="pres">
      <dgm:prSet presAssocID="{CB24FE41-69D1-1E47-ACDA-95B285FF9F97}" presName="accentRepeatNode" presStyleLbl="solidAlignAcc1" presStyleIdx="9" presStyleCnt="14">
        <dgm:style>
          <a:lnRef idx="0">
            <a:schemeClr val="accent5"/>
          </a:lnRef>
          <a:fillRef idx="3">
            <a:schemeClr val="accent5"/>
          </a:fillRef>
          <a:effectRef idx="3">
            <a:schemeClr val="accent5"/>
          </a:effectRef>
          <a:fontRef idx="minor">
            <a:schemeClr val="lt1"/>
          </a:fontRef>
        </dgm:style>
      </dgm:prSet>
      <dgm:spPr/>
    </dgm:pt>
    <dgm:pt modelId="{9ED67CBA-E8A2-B34C-BD15-E579D7775F99}" type="pres">
      <dgm:prSet presAssocID="{FBA34F95-B3FE-6F40-A4BE-C2DBF25E5245}" presName="text6" presStyleCnt="0"/>
      <dgm:spPr/>
    </dgm:pt>
    <dgm:pt modelId="{F3DF52AE-90BC-914D-BA24-01D37EB03217}" type="pres">
      <dgm:prSet presAssocID="{FBA34F95-B3FE-6F40-A4BE-C2DBF25E5245}" presName="textRepeatNode" presStyleLbl="alignNode1" presStyleIdx="5" presStyleCnt="7">
        <dgm:presLayoutVars>
          <dgm:chMax val="0"/>
          <dgm:chPref val="0"/>
          <dgm:bulletEnabled val="1"/>
        </dgm:presLayoutVars>
      </dgm:prSet>
      <dgm:spPr/>
    </dgm:pt>
    <dgm:pt modelId="{4D8F226D-2E28-A042-92F7-BAA59AB0F576}" type="pres">
      <dgm:prSet presAssocID="{FBA34F95-B3FE-6F40-A4BE-C2DBF25E5245}" presName="textaccent6" presStyleCnt="0"/>
      <dgm:spPr/>
    </dgm:pt>
    <dgm:pt modelId="{80C9A9F3-A92B-264C-8768-FD21309D0199}" type="pres">
      <dgm:prSet presAssocID="{FBA34F95-B3FE-6F40-A4BE-C2DBF25E5245}" presName="accentRepeatNode" presStyleLbl="solidAlignAcc1" presStyleIdx="10" presStyleCnt="14">
        <dgm:style>
          <a:lnRef idx="2">
            <a:schemeClr val="accent2"/>
          </a:lnRef>
          <a:fillRef idx="1">
            <a:schemeClr val="lt1"/>
          </a:fillRef>
          <a:effectRef idx="0">
            <a:schemeClr val="accent2"/>
          </a:effectRef>
          <a:fontRef idx="minor">
            <a:schemeClr val="dk1"/>
          </a:fontRef>
        </dgm:style>
      </dgm:prSet>
      <dgm:spPr/>
    </dgm:pt>
    <dgm:pt modelId="{9DC81EEF-7B7F-FC4D-9C82-769EFFB29DB2}" type="pres">
      <dgm:prSet presAssocID="{9A248B99-C00D-9F42-918A-AA46B570A606}" presName="image6" presStyleCnt="0"/>
      <dgm:spPr/>
    </dgm:pt>
    <dgm:pt modelId="{61E8657C-FBEB-3744-AD54-29B66E1389CF}" type="pres">
      <dgm:prSet presAssocID="{9A248B99-C00D-9F42-918A-AA46B570A606}" presName="imageRepeatNode" presStyleLbl="alignAcc1" presStyleIdx="5" presStyleCnt="7"/>
      <dgm:spPr/>
    </dgm:pt>
    <dgm:pt modelId="{D4138AD3-84B7-274D-B402-DE8788E23BA0}" type="pres">
      <dgm:prSet presAssocID="{9A248B99-C00D-9F42-918A-AA46B570A606}" presName="imageaccent6" presStyleCnt="0"/>
      <dgm:spPr/>
    </dgm:pt>
    <dgm:pt modelId="{E46CFCD5-1235-584C-94DA-734D7C4057E1}" type="pres">
      <dgm:prSet presAssocID="{9A248B99-C00D-9F42-918A-AA46B570A606}" presName="accentRepeatNode" presStyleLbl="solidAlignAcc1" presStyleIdx="11" presStyleCnt="14">
        <dgm:style>
          <a:lnRef idx="0">
            <a:schemeClr val="accent2"/>
          </a:lnRef>
          <a:fillRef idx="3">
            <a:schemeClr val="accent2"/>
          </a:fillRef>
          <a:effectRef idx="3">
            <a:schemeClr val="accent2"/>
          </a:effectRef>
          <a:fontRef idx="minor">
            <a:schemeClr val="lt1"/>
          </a:fontRef>
        </dgm:style>
      </dgm:prSet>
      <dgm:spPr/>
    </dgm:pt>
    <dgm:pt modelId="{B33A04D4-29E0-5440-A30F-9F2562DFBF86}" type="pres">
      <dgm:prSet presAssocID="{3D8A69ED-BC78-D743-A7AA-58CB5D725376}" presName="text7" presStyleCnt="0"/>
      <dgm:spPr/>
    </dgm:pt>
    <dgm:pt modelId="{5D77EAC0-9725-5F49-969D-71B6B6F54AC8}" type="pres">
      <dgm:prSet presAssocID="{3D8A69ED-BC78-D743-A7AA-58CB5D725376}" presName="textRepeatNode" presStyleLbl="alignNode1" presStyleIdx="6" presStyleCnt="7">
        <dgm:presLayoutVars>
          <dgm:chMax val="0"/>
          <dgm:chPref val="0"/>
          <dgm:bulletEnabled val="1"/>
        </dgm:presLayoutVars>
      </dgm:prSet>
      <dgm:spPr/>
    </dgm:pt>
    <dgm:pt modelId="{4D4E0BDA-AF3B-4D48-8AD9-CF25B780F3FF}" type="pres">
      <dgm:prSet presAssocID="{3D8A69ED-BC78-D743-A7AA-58CB5D725376}" presName="textaccent7" presStyleCnt="0"/>
      <dgm:spPr/>
    </dgm:pt>
    <dgm:pt modelId="{B76E9AC4-B96E-5049-BB65-86450094515E}" type="pres">
      <dgm:prSet presAssocID="{3D8A69ED-BC78-D743-A7AA-58CB5D725376}" presName="accentRepeatNode" presStyleLbl="solidAlignAcc1" presStyleIdx="12" presStyleCnt="14">
        <dgm:style>
          <a:lnRef idx="2">
            <a:schemeClr val="accent6"/>
          </a:lnRef>
          <a:fillRef idx="1">
            <a:schemeClr val="lt1"/>
          </a:fillRef>
          <a:effectRef idx="0">
            <a:schemeClr val="accent6"/>
          </a:effectRef>
          <a:fontRef idx="minor">
            <a:schemeClr val="dk1"/>
          </a:fontRef>
        </dgm:style>
      </dgm:prSet>
      <dgm:spPr/>
    </dgm:pt>
    <dgm:pt modelId="{BA43E7F4-36F5-1C40-8C24-399F0DD58045}" type="pres">
      <dgm:prSet presAssocID="{76E30EDA-8CDF-CD47-9152-6B15CD9EDAEC}" presName="image7" presStyleCnt="0"/>
      <dgm:spPr/>
    </dgm:pt>
    <dgm:pt modelId="{AA62C830-D72D-4B4B-B3F4-FE5A7F7506D0}" type="pres">
      <dgm:prSet presAssocID="{76E30EDA-8CDF-CD47-9152-6B15CD9EDAEC}" presName="imageRepeatNode" presStyleLbl="alignAcc1" presStyleIdx="6" presStyleCnt="7"/>
      <dgm:spPr/>
    </dgm:pt>
    <dgm:pt modelId="{4564AE74-940B-E84C-A4DA-0AB2715EEB95}" type="pres">
      <dgm:prSet presAssocID="{76E30EDA-8CDF-CD47-9152-6B15CD9EDAEC}" presName="imageaccent7" presStyleCnt="0"/>
      <dgm:spPr/>
    </dgm:pt>
    <dgm:pt modelId="{6B27ED10-3437-3C43-945A-62A3CE17DBA2}" type="pres">
      <dgm:prSet presAssocID="{76E30EDA-8CDF-CD47-9152-6B15CD9EDAEC}" presName="accentRepeatNode" presStyleLbl="solidAlignAcc1" presStyleIdx="13" presStyleCnt="14">
        <dgm:style>
          <a:lnRef idx="0">
            <a:schemeClr val="accent6"/>
          </a:lnRef>
          <a:fillRef idx="3">
            <a:schemeClr val="accent6"/>
          </a:fillRef>
          <a:effectRef idx="3">
            <a:schemeClr val="accent6"/>
          </a:effectRef>
          <a:fontRef idx="minor">
            <a:schemeClr val="lt1"/>
          </a:fontRef>
        </dgm:style>
      </dgm:prSet>
      <dgm:spPr/>
    </dgm:pt>
  </dgm:ptLst>
  <dgm:cxnLst>
    <dgm:cxn modelId="{1B37D401-4576-EE42-B49A-F8DFAC75BB8E}" type="presOf" srcId="{937DAE67-BB54-964F-80F1-E24BF10164D2}" destId="{D90FD429-5896-724F-8C8A-314F676B591E}" srcOrd="0" destOrd="0" presId="urn:microsoft.com/office/officeart/2008/layout/HexagonCluster"/>
    <dgm:cxn modelId="{D075AF04-5574-BB41-A272-AA552C8056A5}" srcId="{ECF3EB25-602F-AD41-B223-40C3A8162239}" destId="{C0C6F81A-2F7E-EF4D-9CF8-F51B7CFDEE2A}" srcOrd="2" destOrd="0" parTransId="{902D9B39-5A1B-3C41-AD90-CF8C028FC592}" sibTransId="{7002F3FE-5FBE-7B43-8BA1-A9D7BAE7A9B8}"/>
    <dgm:cxn modelId="{8D65A70E-10FA-A646-AE43-15A996F23423}" type="presOf" srcId="{9A248B99-C00D-9F42-918A-AA46B570A606}" destId="{61E8657C-FBEB-3744-AD54-29B66E1389CF}" srcOrd="0" destOrd="0" presId="urn:microsoft.com/office/officeart/2008/layout/HexagonCluster"/>
    <dgm:cxn modelId="{C2D64B1C-100D-E848-AE06-1826C05E3F46}" type="presOf" srcId="{7002F3FE-5FBE-7B43-8BA1-A9D7BAE7A9B8}" destId="{AF66216D-89FA-D846-AA3B-1828BF1178F7}" srcOrd="0" destOrd="0" presId="urn:microsoft.com/office/officeart/2008/layout/HexagonCluster"/>
    <dgm:cxn modelId="{93270424-B489-4F41-A7B9-7A7483AAAD75}" type="presOf" srcId="{ECF3EB25-602F-AD41-B223-40C3A8162239}" destId="{047236B4-A60D-D34C-90B6-76CF65DABE60}" srcOrd="0" destOrd="0" presId="urn:microsoft.com/office/officeart/2008/layout/HexagonCluster"/>
    <dgm:cxn modelId="{013DE32D-BEAB-5E4C-B346-8D1E05DB1CB6}" type="presOf" srcId="{FBA34F95-B3FE-6F40-A4BE-C2DBF25E5245}" destId="{F3DF52AE-90BC-914D-BA24-01D37EB03217}" srcOrd="0" destOrd="0" presId="urn:microsoft.com/office/officeart/2008/layout/HexagonCluster"/>
    <dgm:cxn modelId="{F2726E37-FC0F-1143-ABE9-0C85B4930CE3}" type="presOf" srcId="{FA249D21-8360-8D42-AFFE-E377EFF2A331}" destId="{2F6BAE59-17CD-8B43-AB11-92CE58B96768}" srcOrd="0" destOrd="0" presId="urn:microsoft.com/office/officeart/2008/layout/HexagonCluster"/>
    <dgm:cxn modelId="{063BE763-0021-FE47-B3C1-1006F13785A5}" srcId="{ECF3EB25-602F-AD41-B223-40C3A8162239}" destId="{937DAE67-BB54-964F-80F1-E24BF10164D2}" srcOrd="3" destOrd="0" parTransId="{00DC373A-C0C3-D84E-887E-080AD30C8BD5}" sibTransId="{7E4FA674-FAEC-1348-B57D-34DAD47D0912}"/>
    <dgm:cxn modelId="{F3367452-6689-4440-9F9F-14E09D980F40}" srcId="{ECF3EB25-602F-AD41-B223-40C3A8162239}" destId="{3D8A69ED-BC78-D743-A7AA-58CB5D725376}" srcOrd="6" destOrd="0" parTransId="{30821B99-0354-4A46-ACCB-40C622AEB8EA}" sibTransId="{76E30EDA-8CDF-CD47-9152-6B15CD9EDAEC}"/>
    <dgm:cxn modelId="{08FB4154-9EC7-8A41-A9A6-AD5BA2CD9013}" type="presOf" srcId="{7E4FA674-FAEC-1348-B57D-34DAD47D0912}" destId="{B75E2E5C-3AC6-8C45-94E7-D4663E9FB7EF}" srcOrd="0" destOrd="0" presId="urn:microsoft.com/office/officeart/2008/layout/HexagonCluster"/>
    <dgm:cxn modelId="{60A99A74-EAC8-DF41-9F5D-213E41DC4424}" type="presOf" srcId="{82D0504F-6982-6448-BA50-8E387260C2D4}" destId="{0CC93032-E694-6141-9FFB-CBE11B5AAD7D}" srcOrd="0" destOrd="0" presId="urn:microsoft.com/office/officeart/2008/layout/HexagonCluster"/>
    <dgm:cxn modelId="{01252257-9B9E-3D47-8720-BA9E1E340FE7}" type="presOf" srcId="{C0C6F81A-2F7E-EF4D-9CF8-F51B7CFDEE2A}" destId="{4BD40034-47A0-5946-9AB2-6E89CCADB7DB}" srcOrd="0" destOrd="0" presId="urn:microsoft.com/office/officeart/2008/layout/HexagonCluster"/>
    <dgm:cxn modelId="{A2065EA9-1A65-B544-9257-47B9572D1C98}" srcId="{ECF3EB25-602F-AD41-B223-40C3A8162239}" destId="{62FAACB8-DBE1-6C4B-89C9-94C86640EE33}" srcOrd="1" destOrd="0" parTransId="{C9CCF36A-2DE4-6F45-B2CA-0FF77478DFC9}" sibTransId="{82D0504F-6982-6448-BA50-8E387260C2D4}"/>
    <dgm:cxn modelId="{ACEA5DAC-216A-4742-880B-28C0648E189D}" srcId="{ECF3EB25-602F-AD41-B223-40C3A8162239}" destId="{FA249D21-8360-8D42-AFFE-E377EFF2A331}" srcOrd="0" destOrd="0" parTransId="{30D29348-D21F-A84C-9462-19772B1135CC}" sibTransId="{1F6200E9-6D32-CB44-AB60-C21102F94C1E}"/>
    <dgm:cxn modelId="{0A6BD0AC-AE5A-CC4A-93FF-BD94F0BB300E}" type="presOf" srcId="{16AE81E2-1D48-8E4A-8504-888B99B7D656}" destId="{AF97DCD4-CCAD-D54B-AD46-DF13C6429A4C}" srcOrd="0" destOrd="0" presId="urn:microsoft.com/office/officeart/2008/layout/HexagonCluster"/>
    <dgm:cxn modelId="{40451CB6-8625-8E4A-B039-342A6AD08B95}" type="presOf" srcId="{CB24FE41-69D1-1E47-ACDA-95B285FF9F97}" destId="{581756BF-4B09-F84C-A07F-4F160A518A7A}" srcOrd="0" destOrd="0" presId="urn:microsoft.com/office/officeart/2008/layout/HexagonCluster"/>
    <dgm:cxn modelId="{343876BE-8F28-7C46-AB72-C44DBDA5773C}" type="presOf" srcId="{76E30EDA-8CDF-CD47-9152-6B15CD9EDAEC}" destId="{AA62C830-D72D-4B4B-B3F4-FE5A7F7506D0}" srcOrd="0" destOrd="0" presId="urn:microsoft.com/office/officeart/2008/layout/HexagonCluster"/>
    <dgm:cxn modelId="{5F0DD9D5-537D-314C-B70F-2462FF4E2607}" type="presOf" srcId="{3D8A69ED-BC78-D743-A7AA-58CB5D725376}" destId="{5D77EAC0-9725-5F49-969D-71B6B6F54AC8}" srcOrd="0" destOrd="0" presId="urn:microsoft.com/office/officeart/2008/layout/HexagonCluster"/>
    <dgm:cxn modelId="{AAB3D5DF-CA27-8146-96F6-F4B5E630A583}" type="presOf" srcId="{62FAACB8-DBE1-6C4B-89C9-94C86640EE33}" destId="{51EA06EC-C77B-7F42-825E-87CB4F410162}" srcOrd="0" destOrd="0" presId="urn:microsoft.com/office/officeart/2008/layout/HexagonCluster"/>
    <dgm:cxn modelId="{482399E6-64E6-6249-A704-7D28E329D8F6}" type="presOf" srcId="{1F6200E9-6D32-CB44-AB60-C21102F94C1E}" destId="{A3568A0E-CD79-B345-B319-F95EDD6DFB48}" srcOrd="0" destOrd="0" presId="urn:microsoft.com/office/officeart/2008/layout/HexagonCluster"/>
    <dgm:cxn modelId="{C14013E9-8F00-1D4D-A80C-497A65DB67D0}" srcId="{ECF3EB25-602F-AD41-B223-40C3A8162239}" destId="{FBA34F95-B3FE-6F40-A4BE-C2DBF25E5245}" srcOrd="5" destOrd="0" parTransId="{CCA7138C-D567-6B45-B6F2-D71593D5890E}" sibTransId="{9A248B99-C00D-9F42-918A-AA46B570A606}"/>
    <dgm:cxn modelId="{9BF887ED-F8A0-2B42-B3E1-CC7150AAF7F0}" srcId="{ECF3EB25-602F-AD41-B223-40C3A8162239}" destId="{16AE81E2-1D48-8E4A-8504-888B99B7D656}" srcOrd="4" destOrd="0" parTransId="{FA514A56-0DF3-7049-B430-74D7B6ADC320}" sibTransId="{CB24FE41-69D1-1E47-ACDA-95B285FF9F97}"/>
    <dgm:cxn modelId="{CE9E660E-B5A5-A349-8D89-1B125E798119}" type="presParOf" srcId="{047236B4-A60D-D34C-90B6-76CF65DABE60}" destId="{875C2E68-8E16-DF42-827D-99DF4CB0B3C8}" srcOrd="0" destOrd="0" presId="urn:microsoft.com/office/officeart/2008/layout/HexagonCluster"/>
    <dgm:cxn modelId="{621E9F0A-C755-C345-B6D0-F27A5EEB93F2}" type="presParOf" srcId="{875C2E68-8E16-DF42-827D-99DF4CB0B3C8}" destId="{2F6BAE59-17CD-8B43-AB11-92CE58B96768}" srcOrd="0" destOrd="0" presId="urn:microsoft.com/office/officeart/2008/layout/HexagonCluster"/>
    <dgm:cxn modelId="{27F684B9-24A8-914A-9DC2-4E27F32E4B51}" type="presParOf" srcId="{047236B4-A60D-D34C-90B6-76CF65DABE60}" destId="{0C046859-33CF-2D4A-A144-1C89D5A99E18}" srcOrd="1" destOrd="0" presId="urn:microsoft.com/office/officeart/2008/layout/HexagonCluster"/>
    <dgm:cxn modelId="{BD9C195A-F79C-F54C-957F-6D1A5DB24E5E}" type="presParOf" srcId="{0C046859-33CF-2D4A-A144-1C89D5A99E18}" destId="{E7DFB46B-7712-F145-9F54-59B93982B17F}" srcOrd="0" destOrd="0" presId="urn:microsoft.com/office/officeart/2008/layout/HexagonCluster"/>
    <dgm:cxn modelId="{08AF082D-C493-A044-96D8-F3EE239DB8A6}" type="presParOf" srcId="{047236B4-A60D-D34C-90B6-76CF65DABE60}" destId="{F1648495-4F48-A342-A102-106A2DB9BF44}" srcOrd="2" destOrd="0" presId="urn:microsoft.com/office/officeart/2008/layout/HexagonCluster"/>
    <dgm:cxn modelId="{8F838160-9E3B-284B-B14D-7B77335492A9}" type="presParOf" srcId="{F1648495-4F48-A342-A102-106A2DB9BF44}" destId="{A3568A0E-CD79-B345-B319-F95EDD6DFB48}" srcOrd="0" destOrd="0" presId="urn:microsoft.com/office/officeart/2008/layout/HexagonCluster"/>
    <dgm:cxn modelId="{B51A7A18-6BE7-7642-9A01-1A5A0387E5C0}" type="presParOf" srcId="{047236B4-A60D-D34C-90B6-76CF65DABE60}" destId="{B202E3E7-BF77-3A45-84A1-D8B3CF9E2386}" srcOrd="3" destOrd="0" presId="urn:microsoft.com/office/officeart/2008/layout/HexagonCluster"/>
    <dgm:cxn modelId="{2B4DF744-4C51-3742-86F2-6F35DB89BB0C}" type="presParOf" srcId="{B202E3E7-BF77-3A45-84A1-D8B3CF9E2386}" destId="{F9A2D4EE-4A71-A14B-908C-4DA73B159DFE}" srcOrd="0" destOrd="0" presId="urn:microsoft.com/office/officeart/2008/layout/HexagonCluster"/>
    <dgm:cxn modelId="{BC9C98C9-D967-FD46-845F-433646468295}" type="presParOf" srcId="{047236B4-A60D-D34C-90B6-76CF65DABE60}" destId="{11AAF3A9-C475-D747-A81D-470D54A13E2B}" srcOrd="4" destOrd="0" presId="urn:microsoft.com/office/officeart/2008/layout/HexagonCluster"/>
    <dgm:cxn modelId="{869DFFC3-679C-354F-9B19-1AD08E33B758}" type="presParOf" srcId="{11AAF3A9-C475-D747-A81D-470D54A13E2B}" destId="{51EA06EC-C77B-7F42-825E-87CB4F410162}" srcOrd="0" destOrd="0" presId="urn:microsoft.com/office/officeart/2008/layout/HexagonCluster"/>
    <dgm:cxn modelId="{7B47BAD1-518C-2541-9C95-8AD8E0D23310}" type="presParOf" srcId="{047236B4-A60D-D34C-90B6-76CF65DABE60}" destId="{9F826F00-4E74-A849-B4A1-EF331A693877}" srcOrd="5" destOrd="0" presId="urn:microsoft.com/office/officeart/2008/layout/HexagonCluster"/>
    <dgm:cxn modelId="{C922FD52-389D-B747-B1D9-C958C36EEEF3}" type="presParOf" srcId="{9F826F00-4E74-A849-B4A1-EF331A693877}" destId="{11B1F3C9-C4EB-BD4E-B12E-5CD738B06825}" srcOrd="0" destOrd="0" presId="urn:microsoft.com/office/officeart/2008/layout/HexagonCluster"/>
    <dgm:cxn modelId="{6E335B22-8420-5948-BC42-463B664F0159}" type="presParOf" srcId="{047236B4-A60D-D34C-90B6-76CF65DABE60}" destId="{29FDBC8F-B5C0-B74F-ADEB-04C885813EC0}" srcOrd="6" destOrd="0" presId="urn:microsoft.com/office/officeart/2008/layout/HexagonCluster"/>
    <dgm:cxn modelId="{F9E86972-9682-4A43-85F3-90097B2BA8A6}" type="presParOf" srcId="{29FDBC8F-B5C0-B74F-ADEB-04C885813EC0}" destId="{0CC93032-E694-6141-9FFB-CBE11B5AAD7D}" srcOrd="0" destOrd="0" presId="urn:microsoft.com/office/officeart/2008/layout/HexagonCluster"/>
    <dgm:cxn modelId="{260DEA5A-05BD-764F-AB4F-47535BBB0250}" type="presParOf" srcId="{047236B4-A60D-D34C-90B6-76CF65DABE60}" destId="{784956A7-9880-3941-8AEE-860817A472C8}" srcOrd="7" destOrd="0" presId="urn:microsoft.com/office/officeart/2008/layout/HexagonCluster"/>
    <dgm:cxn modelId="{A217B7A6-D793-4E4B-8173-B2E1F8F0FCF2}" type="presParOf" srcId="{784956A7-9880-3941-8AEE-860817A472C8}" destId="{1E1CBA70-517F-4B4B-A765-A6C06A38ADED}" srcOrd="0" destOrd="0" presId="urn:microsoft.com/office/officeart/2008/layout/HexagonCluster"/>
    <dgm:cxn modelId="{006C97B5-0BD1-CA40-81B1-A269661C9390}" type="presParOf" srcId="{047236B4-A60D-D34C-90B6-76CF65DABE60}" destId="{F86B5261-BBD0-FA47-8307-297699F1B110}" srcOrd="8" destOrd="0" presId="urn:microsoft.com/office/officeart/2008/layout/HexagonCluster"/>
    <dgm:cxn modelId="{C0694C30-3A87-C544-9C0F-39AD51961E3E}" type="presParOf" srcId="{F86B5261-BBD0-FA47-8307-297699F1B110}" destId="{4BD40034-47A0-5946-9AB2-6E89CCADB7DB}" srcOrd="0" destOrd="0" presId="urn:microsoft.com/office/officeart/2008/layout/HexagonCluster"/>
    <dgm:cxn modelId="{E230B661-BA6E-514E-8137-62835D4FBCCD}" type="presParOf" srcId="{047236B4-A60D-D34C-90B6-76CF65DABE60}" destId="{695C7DA3-F426-C547-A40B-AE3D4B270BD7}" srcOrd="9" destOrd="0" presId="urn:microsoft.com/office/officeart/2008/layout/HexagonCluster"/>
    <dgm:cxn modelId="{4456AEEC-03C5-B04A-9910-0CBC096743C0}" type="presParOf" srcId="{695C7DA3-F426-C547-A40B-AE3D4B270BD7}" destId="{3BE6AFC8-2284-5C4E-AFFA-BD36ED4D2A96}" srcOrd="0" destOrd="0" presId="urn:microsoft.com/office/officeart/2008/layout/HexagonCluster"/>
    <dgm:cxn modelId="{2728DABA-AB3F-CD49-815B-1EDE1E73C7B9}" type="presParOf" srcId="{047236B4-A60D-D34C-90B6-76CF65DABE60}" destId="{338C4A6C-19FE-644D-98D3-300ECB2996F4}" srcOrd="10" destOrd="0" presId="urn:microsoft.com/office/officeart/2008/layout/HexagonCluster"/>
    <dgm:cxn modelId="{CFF60059-054A-6443-8889-197D4DEA0512}" type="presParOf" srcId="{338C4A6C-19FE-644D-98D3-300ECB2996F4}" destId="{AF66216D-89FA-D846-AA3B-1828BF1178F7}" srcOrd="0" destOrd="0" presId="urn:microsoft.com/office/officeart/2008/layout/HexagonCluster"/>
    <dgm:cxn modelId="{DCC78401-3F5D-C842-A286-DF327E068B18}" type="presParOf" srcId="{047236B4-A60D-D34C-90B6-76CF65DABE60}" destId="{29E4B8FD-0575-764F-AAF5-286A1D5A92E3}" srcOrd="11" destOrd="0" presId="urn:microsoft.com/office/officeart/2008/layout/HexagonCluster"/>
    <dgm:cxn modelId="{E2A2EFB5-827F-DB44-B5A4-83B57293ED53}" type="presParOf" srcId="{29E4B8FD-0575-764F-AAF5-286A1D5A92E3}" destId="{ED9ADA6B-AA1A-4741-8463-F4C88A9E73B6}" srcOrd="0" destOrd="0" presId="urn:microsoft.com/office/officeart/2008/layout/HexagonCluster"/>
    <dgm:cxn modelId="{58070029-DCB8-664C-8ECA-A78175BB9FCA}" type="presParOf" srcId="{047236B4-A60D-D34C-90B6-76CF65DABE60}" destId="{A34BAB2D-33FA-1045-95FA-882070B107FF}" srcOrd="12" destOrd="0" presId="urn:microsoft.com/office/officeart/2008/layout/HexagonCluster"/>
    <dgm:cxn modelId="{B1CF04E5-AF98-8041-80AF-602DF8106763}" type="presParOf" srcId="{A34BAB2D-33FA-1045-95FA-882070B107FF}" destId="{D90FD429-5896-724F-8C8A-314F676B591E}" srcOrd="0" destOrd="0" presId="urn:microsoft.com/office/officeart/2008/layout/HexagonCluster"/>
    <dgm:cxn modelId="{0892E7C0-50EC-4B42-939B-2CA1445F2B47}" type="presParOf" srcId="{047236B4-A60D-D34C-90B6-76CF65DABE60}" destId="{64A449E5-FECF-2447-AD1A-C30914321D29}" srcOrd="13" destOrd="0" presId="urn:microsoft.com/office/officeart/2008/layout/HexagonCluster"/>
    <dgm:cxn modelId="{F39CFDC9-6B0B-DB46-B094-DC6CD4616D81}" type="presParOf" srcId="{64A449E5-FECF-2447-AD1A-C30914321D29}" destId="{253EB9BF-02E5-4A47-A6AB-A692478FE05D}" srcOrd="0" destOrd="0" presId="urn:microsoft.com/office/officeart/2008/layout/HexagonCluster"/>
    <dgm:cxn modelId="{5D7C50E5-9AB3-034F-8723-E0393740F9CD}" type="presParOf" srcId="{047236B4-A60D-D34C-90B6-76CF65DABE60}" destId="{F483645B-3A95-C842-8C3B-6E8E9C1168DD}" srcOrd="14" destOrd="0" presId="urn:microsoft.com/office/officeart/2008/layout/HexagonCluster"/>
    <dgm:cxn modelId="{1063F7CA-4EEA-1542-9096-8154E5B8D302}" type="presParOf" srcId="{F483645B-3A95-C842-8C3B-6E8E9C1168DD}" destId="{B75E2E5C-3AC6-8C45-94E7-D4663E9FB7EF}" srcOrd="0" destOrd="0" presId="urn:microsoft.com/office/officeart/2008/layout/HexagonCluster"/>
    <dgm:cxn modelId="{02D1450C-A739-0444-B054-03FE951B21F0}" type="presParOf" srcId="{047236B4-A60D-D34C-90B6-76CF65DABE60}" destId="{62394C05-A172-1A49-B564-3741A93E9176}" srcOrd="15" destOrd="0" presId="urn:microsoft.com/office/officeart/2008/layout/HexagonCluster"/>
    <dgm:cxn modelId="{CFB34217-7101-474F-903F-EC09108B4DA4}" type="presParOf" srcId="{62394C05-A172-1A49-B564-3741A93E9176}" destId="{7C89BF19-BDEC-8A46-BC20-4DC31992891A}" srcOrd="0" destOrd="0" presId="urn:microsoft.com/office/officeart/2008/layout/HexagonCluster"/>
    <dgm:cxn modelId="{AF42B944-AF8D-D348-A1C9-B805E23AA447}" type="presParOf" srcId="{047236B4-A60D-D34C-90B6-76CF65DABE60}" destId="{5CE58C93-CD53-EB47-B52F-7C993619A273}" srcOrd="16" destOrd="0" presId="urn:microsoft.com/office/officeart/2008/layout/HexagonCluster"/>
    <dgm:cxn modelId="{679246BE-A0A8-014F-AAF1-CE5F8484486E}" type="presParOf" srcId="{5CE58C93-CD53-EB47-B52F-7C993619A273}" destId="{AF97DCD4-CCAD-D54B-AD46-DF13C6429A4C}" srcOrd="0" destOrd="0" presId="urn:microsoft.com/office/officeart/2008/layout/HexagonCluster"/>
    <dgm:cxn modelId="{5D98D86D-CA98-9B44-B8DA-E349315AFCB6}" type="presParOf" srcId="{047236B4-A60D-D34C-90B6-76CF65DABE60}" destId="{F19B801F-E145-784E-B08F-72A34737278F}" srcOrd="17" destOrd="0" presId="urn:microsoft.com/office/officeart/2008/layout/HexagonCluster"/>
    <dgm:cxn modelId="{21589D2A-7246-9841-9869-C3A63EF76DBF}" type="presParOf" srcId="{F19B801F-E145-784E-B08F-72A34737278F}" destId="{D34FAEF8-FBFE-5D42-84EE-4ABB20D85B18}" srcOrd="0" destOrd="0" presId="urn:microsoft.com/office/officeart/2008/layout/HexagonCluster"/>
    <dgm:cxn modelId="{ADD5692F-3F8F-E548-8883-ADE4AC495D6C}" type="presParOf" srcId="{047236B4-A60D-D34C-90B6-76CF65DABE60}" destId="{CFE086B5-B361-134D-B503-C3270B096ED6}" srcOrd="18" destOrd="0" presId="urn:microsoft.com/office/officeart/2008/layout/HexagonCluster"/>
    <dgm:cxn modelId="{56B1C93B-B43E-EE47-990D-8FC98FD5F6EE}" type="presParOf" srcId="{CFE086B5-B361-134D-B503-C3270B096ED6}" destId="{581756BF-4B09-F84C-A07F-4F160A518A7A}" srcOrd="0" destOrd="0" presId="urn:microsoft.com/office/officeart/2008/layout/HexagonCluster"/>
    <dgm:cxn modelId="{37BA0A20-1957-3946-A55D-8D0C4124C66E}" type="presParOf" srcId="{047236B4-A60D-D34C-90B6-76CF65DABE60}" destId="{D6B2B8B1-78F9-0C4E-A1D2-6A661458EC71}" srcOrd="19" destOrd="0" presId="urn:microsoft.com/office/officeart/2008/layout/HexagonCluster"/>
    <dgm:cxn modelId="{3A0CF572-52D3-B74F-BF7E-916F82133A4A}" type="presParOf" srcId="{D6B2B8B1-78F9-0C4E-A1D2-6A661458EC71}" destId="{A14BF438-0B0B-F240-BA62-13F1D6960E98}" srcOrd="0" destOrd="0" presId="urn:microsoft.com/office/officeart/2008/layout/HexagonCluster"/>
    <dgm:cxn modelId="{CBC8E5D7-A3C0-D049-BBC0-5D5427A6829B}" type="presParOf" srcId="{047236B4-A60D-D34C-90B6-76CF65DABE60}" destId="{9ED67CBA-E8A2-B34C-BD15-E579D7775F99}" srcOrd="20" destOrd="0" presId="urn:microsoft.com/office/officeart/2008/layout/HexagonCluster"/>
    <dgm:cxn modelId="{3A3DF25D-3223-3741-B9D6-74121792C5F8}" type="presParOf" srcId="{9ED67CBA-E8A2-B34C-BD15-E579D7775F99}" destId="{F3DF52AE-90BC-914D-BA24-01D37EB03217}" srcOrd="0" destOrd="0" presId="urn:microsoft.com/office/officeart/2008/layout/HexagonCluster"/>
    <dgm:cxn modelId="{2638CED4-93E0-7B48-915C-DAA7E70036B9}" type="presParOf" srcId="{047236B4-A60D-D34C-90B6-76CF65DABE60}" destId="{4D8F226D-2E28-A042-92F7-BAA59AB0F576}" srcOrd="21" destOrd="0" presId="urn:microsoft.com/office/officeart/2008/layout/HexagonCluster"/>
    <dgm:cxn modelId="{FEBAED74-81CC-0A43-A3A9-E32581F9DB10}" type="presParOf" srcId="{4D8F226D-2E28-A042-92F7-BAA59AB0F576}" destId="{80C9A9F3-A92B-264C-8768-FD21309D0199}" srcOrd="0" destOrd="0" presId="urn:microsoft.com/office/officeart/2008/layout/HexagonCluster"/>
    <dgm:cxn modelId="{D7A3FC3E-260A-EC42-BF43-0C19584AFE1B}" type="presParOf" srcId="{047236B4-A60D-D34C-90B6-76CF65DABE60}" destId="{9DC81EEF-7B7F-FC4D-9C82-769EFFB29DB2}" srcOrd="22" destOrd="0" presId="urn:microsoft.com/office/officeart/2008/layout/HexagonCluster"/>
    <dgm:cxn modelId="{C17A0FB6-7FFB-7145-80D2-6A128E0EFC71}" type="presParOf" srcId="{9DC81EEF-7B7F-FC4D-9C82-769EFFB29DB2}" destId="{61E8657C-FBEB-3744-AD54-29B66E1389CF}" srcOrd="0" destOrd="0" presId="urn:microsoft.com/office/officeart/2008/layout/HexagonCluster"/>
    <dgm:cxn modelId="{C5628413-77C4-5249-B575-6FE597A4A053}" type="presParOf" srcId="{047236B4-A60D-D34C-90B6-76CF65DABE60}" destId="{D4138AD3-84B7-274D-B402-DE8788E23BA0}" srcOrd="23" destOrd="0" presId="urn:microsoft.com/office/officeart/2008/layout/HexagonCluster"/>
    <dgm:cxn modelId="{C7C69C37-5589-5D4E-8666-914B5ED64B4D}" type="presParOf" srcId="{D4138AD3-84B7-274D-B402-DE8788E23BA0}" destId="{E46CFCD5-1235-584C-94DA-734D7C4057E1}" srcOrd="0" destOrd="0" presId="urn:microsoft.com/office/officeart/2008/layout/HexagonCluster"/>
    <dgm:cxn modelId="{5BC35576-257D-9F42-8F7B-9DB33799612F}" type="presParOf" srcId="{047236B4-A60D-D34C-90B6-76CF65DABE60}" destId="{B33A04D4-29E0-5440-A30F-9F2562DFBF86}" srcOrd="24" destOrd="0" presId="urn:microsoft.com/office/officeart/2008/layout/HexagonCluster"/>
    <dgm:cxn modelId="{438A6F2B-FE63-CA4F-AEF0-68CFDED10289}" type="presParOf" srcId="{B33A04D4-29E0-5440-A30F-9F2562DFBF86}" destId="{5D77EAC0-9725-5F49-969D-71B6B6F54AC8}" srcOrd="0" destOrd="0" presId="urn:microsoft.com/office/officeart/2008/layout/HexagonCluster"/>
    <dgm:cxn modelId="{7673CF55-79A9-FB4C-9C62-0DDCA65574B0}" type="presParOf" srcId="{047236B4-A60D-D34C-90B6-76CF65DABE60}" destId="{4D4E0BDA-AF3B-4D48-8AD9-CF25B780F3FF}" srcOrd="25" destOrd="0" presId="urn:microsoft.com/office/officeart/2008/layout/HexagonCluster"/>
    <dgm:cxn modelId="{FF37A49C-0212-1B49-B4F4-04A432A4FF84}" type="presParOf" srcId="{4D4E0BDA-AF3B-4D48-8AD9-CF25B780F3FF}" destId="{B76E9AC4-B96E-5049-BB65-86450094515E}" srcOrd="0" destOrd="0" presId="urn:microsoft.com/office/officeart/2008/layout/HexagonCluster"/>
    <dgm:cxn modelId="{D90FB2E9-9381-DF49-B1F1-CA8010CD388C}" type="presParOf" srcId="{047236B4-A60D-D34C-90B6-76CF65DABE60}" destId="{BA43E7F4-36F5-1C40-8C24-399F0DD58045}" srcOrd="26" destOrd="0" presId="urn:microsoft.com/office/officeart/2008/layout/HexagonCluster"/>
    <dgm:cxn modelId="{47366366-0055-BF4C-9424-BB08F20F542B}" type="presParOf" srcId="{BA43E7F4-36F5-1C40-8C24-399F0DD58045}" destId="{AA62C830-D72D-4B4B-B3F4-FE5A7F7506D0}" srcOrd="0" destOrd="0" presId="urn:microsoft.com/office/officeart/2008/layout/HexagonCluster"/>
    <dgm:cxn modelId="{17C8D25E-50DE-8541-A67A-56972B8CBF97}" type="presParOf" srcId="{047236B4-A60D-D34C-90B6-76CF65DABE60}" destId="{4564AE74-940B-E84C-A4DA-0AB2715EEB95}" srcOrd="27" destOrd="0" presId="urn:microsoft.com/office/officeart/2008/layout/HexagonCluster"/>
    <dgm:cxn modelId="{C9AAC884-24BC-5349-8709-177C0E3935DB}" type="presParOf" srcId="{4564AE74-940B-E84C-A4DA-0AB2715EEB95}" destId="{6B27ED10-3437-3C43-945A-62A3CE17DBA2}"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6333AF-2355-DE4D-84BC-D26DAAE5B611}" type="doc">
      <dgm:prSet loTypeId="urn:microsoft.com/office/officeart/2005/8/layout/matrix1" loCatId="" qsTypeId="urn:microsoft.com/office/officeart/2005/8/quickstyle/simple4" qsCatId="simple" csTypeId="urn:microsoft.com/office/officeart/2005/8/colors/accent1_2" csCatId="accent1" phldr="1"/>
      <dgm:spPr/>
      <dgm:t>
        <a:bodyPr/>
        <a:lstStyle/>
        <a:p>
          <a:endParaRPr lang="en-US"/>
        </a:p>
      </dgm:t>
    </dgm:pt>
    <dgm:pt modelId="{FADA8BD5-2CFF-2349-9AF8-DCAAA25F9528}">
      <dgm:prSet>
        <dgm:style>
          <a:lnRef idx="0">
            <a:schemeClr val="accent6"/>
          </a:lnRef>
          <a:fillRef idx="3">
            <a:schemeClr val="accent6"/>
          </a:fillRef>
          <a:effectRef idx="3">
            <a:schemeClr val="accent6"/>
          </a:effectRef>
          <a:fontRef idx="minor">
            <a:schemeClr val="lt1"/>
          </a:fontRef>
        </dgm:style>
      </dgm:prSet>
      <dgm:spPr/>
      <dgm:t>
        <a:bodyPr/>
        <a:lstStyle/>
        <a:p>
          <a:r>
            <a:rPr lang="en-US" dirty="0" err="1"/>
            <a:t>Projetos</a:t>
          </a:r>
          <a:r>
            <a:rPr lang="en-US" dirty="0"/>
            <a:t> Turnkey </a:t>
          </a:r>
        </a:p>
      </dgm:t>
    </dgm:pt>
    <dgm:pt modelId="{DE481F37-39BF-C84E-84CA-01BB4A53FE37}" type="parTrans" cxnId="{64D9B841-31D3-5F42-AF8E-EEF3BC2F3E3A}">
      <dgm:prSet/>
      <dgm:spPr/>
      <dgm:t>
        <a:bodyPr/>
        <a:lstStyle/>
        <a:p>
          <a:endParaRPr lang="en-US"/>
        </a:p>
      </dgm:t>
    </dgm:pt>
    <dgm:pt modelId="{3C21C985-5DBA-6849-B6CC-A47942F83903}" type="sibTrans" cxnId="{64D9B841-31D3-5F42-AF8E-EEF3BC2F3E3A}">
      <dgm:prSet/>
      <dgm:spPr/>
      <dgm:t>
        <a:bodyPr/>
        <a:lstStyle/>
        <a:p>
          <a:endParaRPr lang="en-US"/>
        </a:p>
      </dgm:t>
    </dgm:pt>
    <dgm:pt modelId="{538D795E-E12A-AF4D-80AD-71F860F9CB04}">
      <dgm:prSet phldrT="[Text]">
        <dgm:style>
          <a:lnRef idx="0">
            <a:schemeClr val="dk1"/>
          </a:lnRef>
          <a:fillRef idx="3">
            <a:schemeClr val="dk1"/>
          </a:fillRef>
          <a:effectRef idx="3">
            <a:schemeClr val="dk1"/>
          </a:effectRef>
          <a:fontRef idx="minor">
            <a:schemeClr val="lt1"/>
          </a:fontRef>
        </dgm:style>
      </dgm:prSet>
      <dgm:spPr/>
      <dgm:t>
        <a:bodyPr/>
        <a:lstStyle/>
        <a:p>
          <a:r>
            <a:rPr lang="en-US" dirty="0" err="1"/>
            <a:t>Ferramentas</a:t>
          </a:r>
          <a:r>
            <a:rPr lang="en-US" dirty="0"/>
            <a:t> e </a:t>
          </a:r>
          <a:r>
            <a:rPr lang="en-US" dirty="0" err="1"/>
            <a:t>Métodos</a:t>
          </a:r>
          <a:r>
            <a:rPr lang="en-US" dirty="0"/>
            <a:t> de </a:t>
          </a:r>
          <a:r>
            <a:rPr lang="en-US" dirty="0" err="1"/>
            <a:t>Gestão</a:t>
          </a:r>
          <a:r>
            <a:rPr lang="en-US" dirty="0"/>
            <a:t> de </a:t>
          </a:r>
          <a:r>
            <a:rPr lang="en-US" dirty="0" err="1"/>
            <a:t>Projetos</a:t>
          </a:r>
          <a:r>
            <a:rPr lang="en-US" dirty="0"/>
            <a:t> </a:t>
          </a:r>
        </a:p>
      </dgm:t>
    </dgm:pt>
    <dgm:pt modelId="{A74A3A42-64CE-9743-87F2-59D188E93E93}" type="parTrans" cxnId="{7001B662-E590-EB49-ADD7-57F1C70276EB}">
      <dgm:prSet/>
      <dgm:spPr/>
      <dgm:t>
        <a:bodyPr/>
        <a:lstStyle/>
        <a:p>
          <a:endParaRPr lang="en-US"/>
        </a:p>
      </dgm:t>
    </dgm:pt>
    <dgm:pt modelId="{3F23DAE9-7160-3A47-8D76-B18A5D21AE0B}" type="sibTrans" cxnId="{7001B662-E590-EB49-ADD7-57F1C70276EB}">
      <dgm:prSet/>
      <dgm:spPr/>
      <dgm:t>
        <a:bodyPr/>
        <a:lstStyle/>
        <a:p>
          <a:endParaRPr lang="en-US"/>
        </a:p>
      </dgm:t>
    </dgm:pt>
    <dgm:pt modelId="{5AB72E77-096D-CD4B-949B-CEA778D7AA81}">
      <dgm:prSet>
        <dgm:style>
          <a:lnRef idx="0">
            <a:schemeClr val="accent2"/>
          </a:lnRef>
          <a:fillRef idx="3">
            <a:schemeClr val="accent2"/>
          </a:fillRef>
          <a:effectRef idx="3">
            <a:schemeClr val="accent2"/>
          </a:effectRef>
          <a:fontRef idx="minor">
            <a:schemeClr val="lt1"/>
          </a:fontRef>
        </dgm:style>
      </dgm:prSet>
      <dgm:spPr/>
      <dgm:t>
        <a:bodyPr/>
        <a:lstStyle/>
        <a:p>
          <a:r>
            <a:rPr lang="en-US" dirty="0" err="1"/>
            <a:t>Metodologia</a:t>
          </a:r>
          <a:r>
            <a:rPr lang="en-US" dirty="0"/>
            <a:t> Agile</a:t>
          </a:r>
        </a:p>
      </dgm:t>
    </dgm:pt>
    <dgm:pt modelId="{40BFC8BD-4477-E84C-8F58-00ED836937D1}" type="parTrans" cxnId="{10D583DB-A664-CC4D-836D-7B1C4FFABB78}">
      <dgm:prSet/>
      <dgm:spPr/>
      <dgm:t>
        <a:bodyPr/>
        <a:lstStyle/>
        <a:p>
          <a:endParaRPr lang="en-US"/>
        </a:p>
      </dgm:t>
    </dgm:pt>
    <dgm:pt modelId="{A39C5D41-83C5-B548-B44F-49EA813EB0F0}" type="sibTrans" cxnId="{10D583DB-A664-CC4D-836D-7B1C4FFABB78}">
      <dgm:prSet/>
      <dgm:spPr/>
      <dgm:t>
        <a:bodyPr/>
        <a:lstStyle/>
        <a:p>
          <a:endParaRPr lang="en-US"/>
        </a:p>
      </dgm:t>
    </dgm:pt>
    <dgm:pt modelId="{695DC353-16C3-3F43-955A-B8345BEC0504}">
      <dgm:prSet>
        <dgm:style>
          <a:lnRef idx="0">
            <a:schemeClr val="accent1"/>
          </a:lnRef>
          <a:fillRef idx="3">
            <a:schemeClr val="accent1"/>
          </a:fillRef>
          <a:effectRef idx="3">
            <a:schemeClr val="accent1"/>
          </a:effectRef>
          <a:fontRef idx="minor">
            <a:schemeClr val="lt1"/>
          </a:fontRef>
        </dgm:style>
      </dgm:prSet>
      <dgm:spPr/>
      <dgm:t>
        <a:bodyPr/>
        <a:lstStyle/>
        <a:p>
          <a:r>
            <a:rPr lang="en-US" dirty="0" err="1"/>
            <a:t>Gestão</a:t>
          </a:r>
          <a:r>
            <a:rPr lang="en-US" dirty="0"/>
            <a:t> de </a:t>
          </a:r>
          <a:r>
            <a:rPr lang="en-US" dirty="0" err="1"/>
            <a:t>Talentos</a:t>
          </a:r>
          <a:r>
            <a:rPr lang="en-US" dirty="0"/>
            <a:t> </a:t>
          </a:r>
        </a:p>
      </dgm:t>
    </dgm:pt>
    <dgm:pt modelId="{74D6A341-20D3-E948-84A9-18143553062F}" type="parTrans" cxnId="{48A8DB75-18EA-9E4A-B94F-6F9FE2B97948}">
      <dgm:prSet/>
      <dgm:spPr/>
      <dgm:t>
        <a:bodyPr/>
        <a:lstStyle/>
        <a:p>
          <a:endParaRPr lang="en-US"/>
        </a:p>
      </dgm:t>
    </dgm:pt>
    <dgm:pt modelId="{476BBF9D-303A-4347-A283-C16CEB464BB6}" type="sibTrans" cxnId="{48A8DB75-18EA-9E4A-B94F-6F9FE2B97948}">
      <dgm:prSet/>
      <dgm:spPr/>
      <dgm:t>
        <a:bodyPr/>
        <a:lstStyle/>
        <a:p>
          <a:endParaRPr lang="en-US"/>
        </a:p>
      </dgm:t>
    </dgm:pt>
    <dgm:pt modelId="{E3232A31-8C04-2447-ABC1-BDA9F6729383}">
      <dgm:prSet>
        <dgm:style>
          <a:lnRef idx="0">
            <a:schemeClr val="accent3"/>
          </a:lnRef>
          <a:fillRef idx="3">
            <a:schemeClr val="accent3"/>
          </a:fillRef>
          <a:effectRef idx="3">
            <a:schemeClr val="accent3"/>
          </a:effectRef>
          <a:fontRef idx="minor">
            <a:schemeClr val="lt1"/>
          </a:fontRef>
        </dgm:style>
      </dgm:prSet>
      <dgm:spPr/>
      <dgm:t>
        <a:bodyPr/>
        <a:lstStyle/>
        <a:p>
          <a:r>
            <a:rPr lang="en-US" dirty="0"/>
            <a:t>Auditoria e </a:t>
          </a:r>
          <a:r>
            <a:rPr lang="en-US" dirty="0" err="1"/>
            <a:t>Controle</a:t>
          </a:r>
          <a:r>
            <a:rPr lang="en-US" dirty="0"/>
            <a:t> da </a:t>
          </a:r>
          <a:r>
            <a:rPr lang="en-US" dirty="0" err="1"/>
            <a:t>Qualidade</a:t>
          </a:r>
          <a:r>
            <a:rPr lang="en-US" dirty="0"/>
            <a:t> </a:t>
          </a:r>
        </a:p>
      </dgm:t>
    </dgm:pt>
    <dgm:pt modelId="{D8B762B8-656C-D140-95B7-FC1A57AFEB3D}" type="parTrans" cxnId="{E757A276-FD24-0D44-9F79-361EF13BB239}">
      <dgm:prSet/>
      <dgm:spPr/>
      <dgm:t>
        <a:bodyPr/>
        <a:lstStyle/>
        <a:p>
          <a:endParaRPr lang="en-US"/>
        </a:p>
      </dgm:t>
    </dgm:pt>
    <dgm:pt modelId="{4FA10386-0C4F-9947-A0AC-F112B362AED1}" type="sibTrans" cxnId="{E757A276-FD24-0D44-9F79-361EF13BB239}">
      <dgm:prSet/>
      <dgm:spPr/>
      <dgm:t>
        <a:bodyPr/>
        <a:lstStyle/>
        <a:p>
          <a:endParaRPr lang="en-US"/>
        </a:p>
      </dgm:t>
    </dgm:pt>
    <dgm:pt modelId="{EAD587FB-2940-EF43-8688-CCCC8014D100}" type="pres">
      <dgm:prSet presAssocID="{156333AF-2355-DE4D-84BC-D26DAAE5B611}" presName="diagram" presStyleCnt="0">
        <dgm:presLayoutVars>
          <dgm:chMax val="1"/>
          <dgm:dir/>
          <dgm:animLvl val="ctr"/>
          <dgm:resizeHandles val="exact"/>
        </dgm:presLayoutVars>
      </dgm:prSet>
      <dgm:spPr/>
    </dgm:pt>
    <dgm:pt modelId="{DC71F7AC-03F5-F346-A7C8-2D5B5B185336}" type="pres">
      <dgm:prSet presAssocID="{156333AF-2355-DE4D-84BC-D26DAAE5B611}" presName="matrix" presStyleCnt="0"/>
      <dgm:spPr/>
    </dgm:pt>
    <dgm:pt modelId="{44707F42-0145-884B-A0D3-6AA78482B3E3}" type="pres">
      <dgm:prSet presAssocID="{156333AF-2355-DE4D-84BC-D26DAAE5B611}" presName="tile1" presStyleLbl="node1" presStyleIdx="0" presStyleCnt="4"/>
      <dgm:spPr/>
    </dgm:pt>
    <dgm:pt modelId="{2441BB39-24A4-4E4F-8ECC-B7E5FF86228F}" type="pres">
      <dgm:prSet presAssocID="{156333AF-2355-DE4D-84BC-D26DAAE5B611}" presName="tile1text" presStyleLbl="node1" presStyleIdx="0" presStyleCnt="4">
        <dgm:presLayoutVars>
          <dgm:chMax val="0"/>
          <dgm:chPref val="0"/>
          <dgm:bulletEnabled val="1"/>
        </dgm:presLayoutVars>
      </dgm:prSet>
      <dgm:spPr/>
    </dgm:pt>
    <dgm:pt modelId="{79A31E3E-936A-D642-B02E-DB20048F04D8}" type="pres">
      <dgm:prSet presAssocID="{156333AF-2355-DE4D-84BC-D26DAAE5B611}" presName="tile2" presStyleLbl="node1" presStyleIdx="1" presStyleCnt="4"/>
      <dgm:spPr/>
    </dgm:pt>
    <dgm:pt modelId="{A0431C3E-7771-3046-900F-4CBD92018114}" type="pres">
      <dgm:prSet presAssocID="{156333AF-2355-DE4D-84BC-D26DAAE5B611}" presName="tile2text" presStyleLbl="node1" presStyleIdx="1" presStyleCnt="4">
        <dgm:presLayoutVars>
          <dgm:chMax val="0"/>
          <dgm:chPref val="0"/>
          <dgm:bulletEnabled val="1"/>
        </dgm:presLayoutVars>
      </dgm:prSet>
      <dgm:spPr/>
    </dgm:pt>
    <dgm:pt modelId="{145AA208-0580-9349-9D3F-5DE3DB387425}" type="pres">
      <dgm:prSet presAssocID="{156333AF-2355-DE4D-84BC-D26DAAE5B611}" presName="tile3" presStyleLbl="node1" presStyleIdx="2" presStyleCnt="4"/>
      <dgm:spPr/>
    </dgm:pt>
    <dgm:pt modelId="{6A783D19-6A55-B24E-B780-BCE56A10A76A}" type="pres">
      <dgm:prSet presAssocID="{156333AF-2355-DE4D-84BC-D26DAAE5B611}" presName="tile3text" presStyleLbl="node1" presStyleIdx="2" presStyleCnt="4">
        <dgm:presLayoutVars>
          <dgm:chMax val="0"/>
          <dgm:chPref val="0"/>
          <dgm:bulletEnabled val="1"/>
        </dgm:presLayoutVars>
      </dgm:prSet>
      <dgm:spPr/>
    </dgm:pt>
    <dgm:pt modelId="{C8794671-282E-8F43-9CF9-4ADBCB7EC631}" type="pres">
      <dgm:prSet presAssocID="{156333AF-2355-DE4D-84BC-D26DAAE5B611}" presName="tile4" presStyleLbl="node1" presStyleIdx="3" presStyleCnt="4"/>
      <dgm:spPr/>
    </dgm:pt>
    <dgm:pt modelId="{B9AE7EEF-3667-5848-8779-81A795F49C95}" type="pres">
      <dgm:prSet presAssocID="{156333AF-2355-DE4D-84BC-D26DAAE5B611}" presName="tile4text" presStyleLbl="node1" presStyleIdx="3" presStyleCnt="4">
        <dgm:presLayoutVars>
          <dgm:chMax val="0"/>
          <dgm:chPref val="0"/>
          <dgm:bulletEnabled val="1"/>
        </dgm:presLayoutVars>
      </dgm:prSet>
      <dgm:spPr/>
    </dgm:pt>
    <dgm:pt modelId="{B1394F34-AA7F-F447-B7AD-FA955D259CB1}" type="pres">
      <dgm:prSet presAssocID="{156333AF-2355-DE4D-84BC-D26DAAE5B611}" presName="centerTile" presStyleLbl="fgShp" presStyleIdx="0" presStyleCnt="1">
        <dgm:presLayoutVars>
          <dgm:chMax val="0"/>
          <dgm:chPref val="0"/>
        </dgm:presLayoutVars>
      </dgm:prSet>
      <dgm:spPr/>
    </dgm:pt>
  </dgm:ptLst>
  <dgm:cxnLst>
    <dgm:cxn modelId="{DC3D7027-FD11-194D-B833-4DA606B7C068}" type="presOf" srcId="{695DC353-16C3-3F43-955A-B8345BEC0504}" destId="{6A783D19-6A55-B24E-B780-BCE56A10A76A}" srcOrd="1" destOrd="0" presId="urn:microsoft.com/office/officeart/2005/8/layout/matrix1"/>
    <dgm:cxn modelId="{6373BC39-181D-DF43-BB52-C38D0EDAFD09}" type="presOf" srcId="{FADA8BD5-2CFF-2349-9AF8-DCAAA25F9528}" destId="{B1394F34-AA7F-F447-B7AD-FA955D259CB1}" srcOrd="0" destOrd="0" presId="urn:microsoft.com/office/officeart/2005/8/layout/matrix1"/>
    <dgm:cxn modelId="{76ECA33D-0FD5-3442-A080-6D93613FA9B7}" type="presOf" srcId="{538D795E-E12A-AF4D-80AD-71F860F9CB04}" destId="{2441BB39-24A4-4E4F-8ECC-B7E5FF86228F}" srcOrd="1" destOrd="0" presId="urn:microsoft.com/office/officeart/2005/8/layout/matrix1"/>
    <dgm:cxn modelId="{64D9B841-31D3-5F42-AF8E-EEF3BC2F3E3A}" srcId="{156333AF-2355-DE4D-84BC-D26DAAE5B611}" destId="{FADA8BD5-2CFF-2349-9AF8-DCAAA25F9528}" srcOrd="0" destOrd="0" parTransId="{DE481F37-39BF-C84E-84CA-01BB4A53FE37}" sibTransId="{3C21C985-5DBA-6849-B6CC-A47942F83903}"/>
    <dgm:cxn modelId="{7001B662-E590-EB49-ADD7-57F1C70276EB}" srcId="{FADA8BD5-2CFF-2349-9AF8-DCAAA25F9528}" destId="{538D795E-E12A-AF4D-80AD-71F860F9CB04}" srcOrd="0" destOrd="0" parTransId="{A74A3A42-64CE-9743-87F2-59D188E93E93}" sibTransId="{3F23DAE9-7160-3A47-8D76-B18A5D21AE0B}"/>
    <dgm:cxn modelId="{E0E2DA73-9D22-B645-8D75-A9C3F5BF6143}" type="presOf" srcId="{538D795E-E12A-AF4D-80AD-71F860F9CB04}" destId="{44707F42-0145-884B-A0D3-6AA78482B3E3}" srcOrd="0" destOrd="0" presId="urn:microsoft.com/office/officeart/2005/8/layout/matrix1"/>
    <dgm:cxn modelId="{48A8DB75-18EA-9E4A-B94F-6F9FE2B97948}" srcId="{FADA8BD5-2CFF-2349-9AF8-DCAAA25F9528}" destId="{695DC353-16C3-3F43-955A-B8345BEC0504}" srcOrd="2" destOrd="0" parTransId="{74D6A341-20D3-E948-84A9-18143553062F}" sibTransId="{476BBF9D-303A-4347-A283-C16CEB464BB6}"/>
    <dgm:cxn modelId="{E757A276-FD24-0D44-9F79-361EF13BB239}" srcId="{FADA8BD5-2CFF-2349-9AF8-DCAAA25F9528}" destId="{E3232A31-8C04-2447-ABC1-BDA9F6729383}" srcOrd="3" destOrd="0" parTransId="{D8B762B8-656C-D140-95B7-FC1A57AFEB3D}" sibTransId="{4FA10386-0C4F-9947-A0AC-F112B362AED1}"/>
    <dgm:cxn modelId="{240CC57D-29F4-FC44-A6AA-6B5EED8F582F}" type="presOf" srcId="{5AB72E77-096D-CD4B-949B-CEA778D7AA81}" destId="{A0431C3E-7771-3046-900F-4CBD92018114}" srcOrd="1" destOrd="0" presId="urn:microsoft.com/office/officeart/2005/8/layout/matrix1"/>
    <dgm:cxn modelId="{A3423B8D-502C-7B43-8571-49C921924BA1}" type="presOf" srcId="{5AB72E77-096D-CD4B-949B-CEA778D7AA81}" destId="{79A31E3E-936A-D642-B02E-DB20048F04D8}" srcOrd="0" destOrd="0" presId="urn:microsoft.com/office/officeart/2005/8/layout/matrix1"/>
    <dgm:cxn modelId="{8ACF9EB7-42A5-2542-A17F-0E4506D430AC}" type="presOf" srcId="{E3232A31-8C04-2447-ABC1-BDA9F6729383}" destId="{C8794671-282E-8F43-9CF9-4ADBCB7EC631}" srcOrd="0" destOrd="0" presId="urn:microsoft.com/office/officeart/2005/8/layout/matrix1"/>
    <dgm:cxn modelId="{C911CAD5-8647-784D-9171-A974A20FD3CD}" type="presOf" srcId="{156333AF-2355-DE4D-84BC-D26DAAE5B611}" destId="{EAD587FB-2940-EF43-8688-CCCC8014D100}" srcOrd="0" destOrd="0" presId="urn:microsoft.com/office/officeart/2005/8/layout/matrix1"/>
    <dgm:cxn modelId="{2CDFA2D7-C3AB-A94B-A7F8-664C77E6EA91}" type="presOf" srcId="{695DC353-16C3-3F43-955A-B8345BEC0504}" destId="{145AA208-0580-9349-9D3F-5DE3DB387425}" srcOrd="0" destOrd="0" presId="urn:microsoft.com/office/officeart/2005/8/layout/matrix1"/>
    <dgm:cxn modelId="{10D583DB-A664-CC4D-836D-7B1C4FFABB78}" srcId="{FADA8BD5-2CFF-2349-9AF8-DCAAA25F9528}" destId="{5AB72E77-096D-CD4B-949B-CEA778D7AA81}" srcOrd="1" destOrd="0" parTransId="{40BFC8BD-4477-E84C-8F58-00ED836937D1}" sibTransId="{A39C5D41-83C5-B548-B44F-49EA813EB0F0}"/>
    <dgm:cxn modelId="{CF3381FD-88AF-E44B-8856-25A20A3B44F2}" type="presOf" srcId="{E3232A31-8C04-2447-ABC1-BDA9F6729383}" destId="{B9AE7EEF-3667-5848-8779-81A795F49C95}" srcOrd="1" destOrd="0" presId="urn:microsoft.com/office/officeart/2005/8/layout/matrix1"/>
    <dgm:cxn modelId="{B5A3563D-8EA4-7442-BD59-963574FAF7F2}" type="presParOf" srcId="{EAD587FB-2940-EF43-8688-CCCC8014D100}" destId="{DC71F7AC-03F5-F346-A7C8-2D5B5B185336}" srcOrd="0" destOrd="0" presId="urn:microsoft.com/office/officeart/2005/8/layout/matrix1"/>
    <dgm:cxn modelId="{37CC64B8-4B13-A34F-8975-1CB63085D5A5}" type="presParOf" srcId="{DC71F7AC-03F5-F346-A7C8-2D5B5B185336}" destId="{44707F42-0145-884B-A0D3-6AA78482B3E3}" srcOrd="0" destOrd="0" presId="urn:microsoft.com/office/officeart/2005/8/layout/matrix1"/>
    <dgm:cxn modelId="{7FB2ACF0-1045-354E-B38E-216FEB2687AB}" type="presParOf" srcId="{DC71F7AC-03F5-F346-A7C8-2D5B5B185336}" destId="{2441BB39-24A4-4E4F-8ECC-B7E5FF86228F}" srcOrd="1" destOrd="0" presId="urn:microsoft.com/office/officeart/2005/8/layout/matrix1"/>
    <dgm:cxn modelId="{82ABEA1B-5AD8-0349-93F9-5B486E9A0CDA}" type="presParOf" srcId="{DC71F7AC-03F5-F346-A7C8-2D5B5B185336}" destId="{79A31E3E-936A-D642-B02E-DB20048F04D8}" srcOrd="2" destOrd="0" presId="urn:microsoft.com/office/officeart/2005/8/layout/matrix1"/>
    <dgm:cxn modelId="{416541BB-3233-884A-A770-D80EFF860E78}" type="presParOf" srcId="{DC71F7AC-03F5-F346-A7C8-2D5B5B185336}" destId="{A0431C3E-7771-3046-900F-4CBD92018114}" srcOrd="3" destOrd="0" presId="urn:microsoft.com/office/officeart/2005/8/layout/matrix1"/>
    <dgm:cxn modelId="{E235E30B-5EF7-E04F-9F48-51C786CED1A9}" type="presParOf" srcId="{DC71F7AC-03F5-F346-A7C8-2D5B5B185336}" destId="{145AA208-0580-9349-9D3F-5DE3DB387425}" srcOrd="4" destOrd="0" presId="urn:microsoft.com/office/officeart/2005/8/layout/matrix1"/>
    <dgm:cxn modelId="{F804B7CA-48C4-9143-98E6-5B02FEBDEB74}" type="presParOf" srcId="{DC71F7AC-03F5-F346-A7C8-2D5B5B185336}" destId="{6A783D19-6A55-B24E-B780-BCE56A10A76A}" srcOrd="5" destOrd="0" presId="urn:microsoft.com/office/officeart/2005/8/layout/matrix1"/>
    <dgm:cxn modelId="{5B0D4E59-305D-4746-AE28-E038B92DEA85}" type="presParOf" srcId="{DC71F7AC-03F5-F346-A7C8-2D5B5B185336}" destId="{C8794671-282E-8F43-9CF9-4ADBCB7EC631}" srcOrd="6" destOrd="0" presId="urn:microsoft.com/office/officeart/2005/8/layout/matrix1"/>
    <dgm:cxn modelId="{877D468D-9AF2-2F4E-9171-02D8C68B86DD}" type="presParOf" srcId="{DC71F7AC-03F5-F346-A7C8-2D5B5B185336}" destId="{B9AE7EEF-3667-5848-8779-81A795F49C95}" srcOrd="7" destOrd="0" presId="urn:microsoft.com/office/officeart/2005/8/layout/matrix1"/>
    <dgm:cxn modelId="{887D3C10-2A27-C944-8C45-2BD893E52EC9}" type="presParOf" srcId="{EAD587FB-2940-EF43-8688-CCCC8014D100}" destId="{B1394F34-AA7F-F447-B7AD-FA955D259CB1}"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D4A73E-C2EB-EF42-BEFD-3D694416F585}">
      <dsp:nvSpPr>
        <dsp:cNvPr id="0" name=""/>
        <dsp:cNvSpPr/>
      </dsp:nvSpPr>
      <dsp:spPr>
        <a:xfrm>
          <a:off x="1619629" y="0"/>
          <a:ext cx="3331842" cy="3152176"/>
        </a:xfrm>
        <a:prstGeom prst="trapezoid">
          <a:avLst>
            <a:gd name="adj" fmla="val 52910"/>
          </a:avLst>
        </a:prstGeom>
        <a:solidFill>
          <a:schemeClr val="accent3"/>
        </a:solidFill>
        <a:ln>
          <a:noFill/>
        </a:ln>
        <a:effectLst>
          <a:outerShdw blurRad="50800" dist="76200" algn="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pt-BR" sz="1500" b="1" kern="1200" dirty="0">
            <a:solidFill>
              <a:schemeClr val="bg1"/>
            </a:solidFill>
          </a:endParaRPr>
        </a:p>
        <a:p>
          <a:pPr marL="0" lvl="0" indent="0" algn="ctr" defTabSz="666750">
            <a:lnSpc>
              <a:spcPct val="90000"/>
            </a:lnSpc>
            <a:spcBef>
              <a:spcPct val="0"/>
            </a:spcBef>
            <a:spcAft>
              <a:spcPct val="35000"/>
            </a:spcAft>
            <a:buNone/>
          </a:pPr>
          <a:endParaRPr lang="pt-BR" sz="1500" b="1" kern="1200" dirty="0">
            <a:solidFill>
              <a:schemeClr val="bg1"/>
            </a:solidFill>
          </a:endParaRPr>
        </a:p>
        <a:p>
          <a:pPr marL="0" lvl="0" indent="0" algn="ctr" defTabSz="666750">
            <a:lnSpc>
              <a:spcPct val="90000"/>
            </a:lnSpc>
            <a:spcBef>
              <a:spcPct val="0"/>
            </a:spcBef>
            <a:spcAft>
              <a:spcPct val="35000"/>
            </a:spcAft>
            <a:buNone/>
          </a:pPr>
          <a:r>
            <a:rPr lang="pt-BR" sz="1800" b="1" kern="1200" dirty="0">
              <a:solidFill>
                <a:schemeClr val="bg1"/>
              </a:solidFill>
            </a:rPr>
            <a:t>Soluções</a:t>
          </a:r>
          <a:r>
            <a:rPr lang="pt-BR" sz="1800" kern="1200" dirty="0">
              <a:solidFill>
                <a:schemeClr val="bg1"/>
              </a:solidFill>
            </a:rPr>
            <a:t> </a:t>
          </a:r>
        </a:p>
        <a:p>
          <a:pPr marL="0" lvl="0" indent="0" algn="ctr" defTabSz="666750">
            <a:lnSpc>
              <a:spcPct val="90000"/>
            </a:lnSpc>
            <a:spcBef>
              <a:spcPct val="0"/>
            </a:spcBef>
            <a:spcAft>
              <a:spcPct val="35000"/>
            </a:spcAft>
            <a:buNone/>
          </a:pPr>
          <a:r>
            <a:rPr lang="pt-BR" sz="1800" kern="1200" dirty="0">
              <a:solidFill>
                <a:schemeClr val="bg1"/>
              </a:solidFill>
            </a:rPr>
            <a:t>personalizadas </a:t>
          </a:r>
        </a:p>
        <a:p>
          <a:pPr marL="0" lvl="0" indent="0" algn="ctr" defTabSz="666750">
            <a:lnSpc>
              <a:spcPct val="90000"/>
            </a:lnSpc>
            <a:spcBef>
              <a:spcPct val="0"/>
            </a:spcBef>
            <a:spcAft>
              <a:spcPct val="35000"/>
            </a:spcAft>
            <a:buNone/>
          </a:pPr>
          <a:r>
            <a:rPr lang="pt-BR" sz="1800" kern="1200" dirty="0">
              <a:solidFill>
                <a:schemeClr val="bg1"/>
              </a:solidFill>
            </a:rPr>
            <a:t>de software com </a:t>
          </a:r>
        </a:p>
        <a:p>
          <a:pPr marL="0" lvl="0" indent="0" algn="ctr" defTabSz="666750">
            <a:lnSpc>
              <a:spcPct val="90000"/>
            </a:lnSpc>
            <a:spcBef>
              <a:spcPct val="0"/>
            </a:spcBef>
            <a:spcAft>
              <a:spcPct val="35000"/>
            </a:spcAft>
            <a:buNone/>
          </a:pPr>
          <a:r>
            <a:rPr lang="pt-BR" sz="1800" b="1" kern="1200" dirty="0">
              <a:solidFill>
                <a:schemeClr val="bg1"/>
              </a:solidFill>
            </a:rPr>
            <a:t>Agilidade</a:t>
          </a:r>
          <a:r>
            <a:rPr lang="pt-BR" sz="1800" kern="1200" dirty="0">
              <a:solidFill>
                <a:schemeClr val="bg1"/>
              </a:solidFill>
            </a:rPr>
            <a:t> e melhores </a:t>
          </a:r>
        </a:p>
        <a:p>
          <a:pPr marL="0" lvl="0" indent="0" algn="ctr" defTabSz="666750">
            <a:lnSpc>
              <a:spcPct val="90000"/>
            </a:lnSpc>
            <a:spcBef>
              <a:spcPct val="0"/>
            </a:spcBef>
            <a:spcAft>
              <a:spcPct val="35000"/>
            </a:spcAft>
            <a:buNone/>
          </a:pPr>
          <a:r>
            <a:rPr lang="pt-BR" sz="1800" b="1" kern="1200" dirty="0">
              <a:solidFill>
                <a:schemeClr val="bg1"/>
              </a:solidFill>
            </a:rPr>
            <a:t>Resultados  </a:t>
          </a:r>
        </a:p>
      </dsp:txBody>
      <dsp:txXfrm>
        <a:off x="1619629" y="0"/>
        <a:ext cx="3331842" cy="3152176"/>
      </dsp:txXfrm>
    </dsp:sp>
    <dsp:sp modelId="{8C1511EF-0725-F445-93D1-9F5595C690C6}">
      <dsp:nvSpPr>
        <dsp:cNvPr id="0" name=""/>
        <dsp:cNvSpPr/>
      </dsp:nvSpPr>
      <dsp:spPr>
        <a:xfrm>
          <a:off x="808872" y="3152176"/>
          <a:ext cx="4953356" cy="1528779"/>
        </a:xfrm>
        <a:prstGeom prst="trapezoid">
          <a:avLst>
            <a:gd name="adj" fmla="val 52910"/>
          </a:avLst>
        </a:prstGeom>
        <a:solidFill>
          <a:schemeClr val="accent3">
            <a:lumMod val="60000"/>
            <a:lumOff val="40000"/>
          </a:schemeClr>
        </a:solidFill>
        <a:ln>
          <a:noFill/>
        </a:ln>
        <a:effectLst>
          <a:outerShdw blurRad="50800" dist="76200" algn="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pt-BR" sz="1800" kern="1200" dirty="0">
              <a:solidFill>
                <a:schemeClr val="bg1"/>
              </a:solidFill>
            </a:rPr>
            <a:t>Melhores </a:t>
          </a:r>
          <a:r>
            <a:rPr lang="pt-BR" sz="2400" b="1" kern="1200" dirty="0">
              <a:solidFill>
                <a:schemeClr val="bg1"/>
              </a:solidFill>
            </a:rPr>
            <a:t>Pessoas</a:t>
          </a:r>
          <a:r>
            <a:rPr lang="pt-BR" sz="1800" kern="1200" dirty="0">
              <a:solidFill>
                <a:schemeClr val="bg1"/>
              </a:solidFill>
            </a:rPr>
            <a:t>, </a:t>
          </a:r>
          <a:r>
            <a:rPr lang="pt-BR" sz="2400" b="1" kern="1200" dirty="0">
              <a:solidFill>
                <a:schemeClr val="bg1"/>
              </a:solidFill>
            </a:rPr>
            <a:t>Melhores</a:t>
          </a:r>
          <a:r>
            <a:rPr lang="pt-BR" sz="2400" kern="1200" dirty="0">
              <a:solidFill>
                <a:schemeClr val="bg1"/>
              </a:solidFill>
            </a:rPr>
            <a:t> </a:t>
          </a:r>
          <a:r>
            <a:rPr lang="pt-BR" sz="1800" kern="1200" dirty="0">
              <a:solidFill>
                <a:schemeClr val="bg1"/>
              </a:solidFill>
            </a:rPr>
            <a:t>soluções</a:t>
          </a:r>
        </a:p>
      </dsp:txBody>
      <dsp:txXfrm>
        <a:off x="1675709" y="3152176"/>
        <a:ext cx="3219681" cy="1528779"/>
      </dsp:txXfrm>
    </dsp:sp>
    <dsp:sp modelId="{BD5F693A-002E-C144-BEE0-725EF961454D}">
      <dsp:nvSpPr>
        <dsp:cNvPr id="0" name=""/>
        <dsp:cNvSpPr/>
      </dsp:nvSpPr>
      <dsp:spPr>
        <a:xfrm>
          <a:off x="0" y="4680956"/>
          <a:ext cx="6571101" cy="1528779"/>
        </a:xfrm>
        <a:prstGeom prst="trapezoid">
          <a:avLst>
            <a:gd name="adj" fmla="val 52910"/>
          </a:avLst>
        </a:prstGeom>
        <a:solidFill>
          <a:schemeClr val="accent3"/>
        </a:solidFill>
        <a:ln>
          <a:noFill/>
        </a:ln>
        <a:effectLst>
          <a:outerShdw blurRad="50800" dist="76200" algn="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pt-BR" sz="3600" b="1" kern="1200" dirty="0">
              <a:solidFill>
                <a:schemeClr val="bg1"/>
              </a:solidFill>
            </a:rPr>
            <a:t>Valores</a:t>
          </a:r>
          <a:br>
            <a:rPr lang="pt-BR" sz="1800" kern="1200" dirty="0">
              <a:solidFill>
                <a:schemeClr val="bg1"/>
              </a:solidFill>
            </a:rPr>
          </a:br>
          <a:r>
            <a:rPr lang="pt-BR" sz="1600" b="0" i="1" kern="1200" dirty="0">
              <a:solidFill>
                <a:schemeClr val="bg1"/>
              </a:solidFill>
            </a:rPr>
            <a:t>Resolutividade e Ética</a:t>
          </a:r>
        </a:p>
        <a:p>
          <a:pPr marL="0" lvl="0" indent="0" algn="ctr" defTabSz="1600200">
            <a:lnSpc>
              <a:spcPct val="90000"/>
            </a:lnSpc>
            <a:spcBef>
              <a:spcPct val="0"/>
            </a:spcBef>
            <a:spcAft>
              <a:spcPct val="35000"/>
            </a:spcAft>
            <a:buNone/>
          </a:pPr>
          <a:r>
            <a:rPr lang="pt-BR" sz="1600" b="0" i="1" kern="1200" dirty="0">
              <a:solidFill>
                <a:schemeClr val="bg1"/>
              </a:solidFill>
            </a:rPr>
            <a:t>Superação em Equipe</a:t>
          </a:r>
        </a:p>
        <a:p>
          <a:pPr marL="0" lvl="0" indent="0" algn="ctr" defTabSz="1600200">
            <a:lnSpc>
              <a:spcPct val="90000"/>
            </a:lnSpc>
            <a:spcBef>
              <a:spcPct val="0"/>
            </a:spcBef>
            <a:spcAft>
              <a:spcPct val="35000"/>
            </a:spcAft>
            <a:buNone/>
          </a:pPr>
          <a:endParaRPr lang="pt-BR" sz="1800" kern="1200" dirty="0">
            <a:solidFill>
              <a:schemeClr val="bg1"/>
            </a:solidFill>
          </a:endParaRPr>
        </a:p>
      </dsp:txBody>
      <dsp:txXfrm>
        <a:off x="1149942" y="4680956"/>
        <a:ext cx="4271215" cy="15287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BAE59-17CD-8B43-AB11-92CE58B96768}">
      <dsp:nvSpPr>
        <dsp:cNvPr id="0" name=""/>
        <dsp:cNvSpPr/>
      </dsp:nvSpPr>
      <dsp:spPr>
        <a:xfrm>
          <a:off x="2949766" y="2344906"/>
          <a:ext cx="1643586" cy="1411305"/>
        </a:xfrm>
        <a:prstGeom prst="hexagon">
          <a:avLst>
            <a:gd name="adj" fmla="val 25000"/>
            <a:gd name="vf" fmla="val 11547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0" tIns="27940" rIns="0" bIns="27940" numCol="1" spcCol="1270" anchor="ctr" anchorCtr="0">
          <a:noAutofit/>
        </a:bodyPr>
        <a:lstStyle/>
        <a:p>
          <a:pPr marL="0" lvl="0" indent="0" algn="ctr" defTabSz="977900">
            <a:lnSpc>
              <a:spcPct val="90000"/>
            </a:lnSpc>
            <a:spcBef>
              <a:spcPct val="0"/>
            </a:spcBef>
            <a:spcAft>
              <a:spcPts val="0"/>
            </a:spcAft>
            <a:buNone/>
          </a:pPr>
          <a:r>
            <a:rPr lang="en-US" sz="2200" b="1" kern="1200" dirty="0"/>
            <a:t>Oracle</a:t>
          </a:r>
        </a:p>
        <a:p>
          <a:pPr marL="0" lvl="0" indent="0" algn="ctr" defTabSz="977900">
            <a:lnSpc>
              <a:spcPct val="90000"/>
            </a:lnSpc>
            <a:spcBef>
              <a:spcPct val="0"/>
            </a:spcBef>
            <a:spcAft>
              <a:spcPct val="35000"/>
            </a:spcAft>
            <a:buNone/>
          </a:pPr>
          <a:r>
            <a:rPr lang="en-US" sz="1200" b="0" kern="1200" dirty="0"/>
            <a:t> </a:t>
          </a:r>
          <a:r>
            <a:rPr lang="pt-BR" sz="1200" b="0" kern="1200" dirty="0"/>
            <a:t>E-Business </a:t>
          </a:r>
          <a:r>
            <a:rPr lang="pt-BR" sz="1200" b="0" kern="1200" dirty="0" err="1"/>
            <a:t>Suite</a:t>
          </a:r>
          <a:r>
            <a:rPr lang="pt-BR" sz="1200" b="0" kern="1200" dirty="0"/>
            <a:t>, </a:t>
          </a:r>
          <a:r>
            <a:rPr lang="en-US" sz="1100" b="0" kern="1200" dirty="0"/>
            <a:t>Forms, Reports, PL/SQL</a:t>
          </a:r>
          <a:r>
            <a:rPr lang="pt-BR" sz="1100" b="0" kern="1200" dirty="0"/>
            <a:t>, </a:t>
          </a:r>
          <a:r>
            <a:rPr lang="en-US" sz="1100" b="0" kern="1200" dirty="0"/>
            <a:t>Apex, BI, ODI, ADF, OAF, </a:t>
          </a:r>
          <a:r>
            <a:rPr lang="en-US" sz="1100" b="0" kern="1200" dirty="0" err="1"/>
            <a:t>Soluç</a:t>
          </a:r>
          <a:r>
            <a:rPr lang="pt-BR" sz="1100" b="0" kern="1200" dirty="0" err="1"/>
            <a:t>ões</a:t>
          </a:r>
          <a:r>
            <a:rPr lang="pt-BR" sz="1100" b="0" kern="1200" dirty="0"/>
            <a:t> </a:t>
          </a:r>
          <a:r>
            <a:rPr lang="pt-BR" sz="1100" b="0" kern="1200" dirty="0" err="1"/>
            <a:t>Cloud</a:t>
          </a:r>
          <a:r>
            <a:rPr lang="pt-BR" sz="1100" b="0" kern="1200" baseline="0" dirty="0"/>
            <a:t> </a:t>
          </a:r>
          <a:r>
            <a:rPr lang="en-US" sz="1100" b="0" kern="1200" dirty="0"/>
            <a:t>e </a:t>
          </a:r>
          <a:r>
            <a:rPr lang="en-US" sz="1100" b="0" kern="1200" dirty="0" err="1"/>
            <a:t>Analistas</a:t>
          </a:r>
          <a:r>
            <a:rPr lang="en-US" sz="1100" b="0" kern="1200" dirty="0"/>
            <a:t> </a:t>
          </a:r>
          <a:r>
            <a:rPr lang="en-US" sz="1100" b="0" kern="1200" dirty="0" err="1"/>
            <a:t>Funcionais</a:t>
          </a:r>
          <a:endParaRPr lang="en-US" sz="1100" b="0" kern="1200" dirty="0"/>
        </a:p>
      </dsp:txBody>
      <dsp:txXfrm>
        <a:off x="3204340" y="2563502"/>
        <a:ext cx="1134438" cy="974113"/>
      </dsp:txXfrm>
    </dsp:sp>
    <dsp:sp modelId="{E7DFB46B-7712-F145-9F54-59B93982B17F}">
      <dsp:nvSpPr>
        <dsp:cNvPr id="0" name=""/>
        <dsp:cNvSpPr/>
      </dsp:nvSpPr>
      <dsp:spPr>
        <a:xfrm>
          <a:off x="2988982" y="2975817"/>
          <a:ext cx="191722" cy="165441"/>
        </a:xfrm>
        <a:prstGeom prst="hexagon">
          <a:avLst>
            <a:gd name="adj" fmla="val 25000"/>
            <a:gd name="vf" fmla="val 1154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A3568A0E-CD79-B345-B319-F95EDD6DFB48}">
      <dsp:nvSpPr>
        <dsp:cNvPr id="0" name=""/>
        <dsp:cNvSpPr/>
      </dsp:nvSpPr>
      <dsp:spPr>
        <a:xfrm>
          <a:off x="1535375" y="1564512"/>
          <a:ext cx="1643586" cy="1411305"/>
        </a:xfrm>
        <a:prstGeom prst="hexagon">
          <a:avLst>
            <a:gd name="adj" fmla="val 25000"/>
            <a:gd name="vf" fmla="val 1154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F9A2D4EE-4A71-A14B-908C-4DA73B159DFE}">
      <dsp:nvSpPr>
        <dsp:cNvPr id="0" name=""/>
        <dsp:cNvSpPr/>
      </dsp:nvSpPr>
      <dsp:spPr>
        <a:xfrm>
          <a:off x="2661310" y="2788565"/>
          <a:ext cx="191722" cy="165441"/>
        </a:xfrm>
        <a:prstGeom prst="hexagon">
          <a:avLst>
            <a:gd name="adj" fmla="val 25000"/>
            <a:gd name="vf" fmla="val 11547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sp>
    <dsp:sp modelId="{4BD40034-47A0-5946-9AB2-6E89CCADB7DB}">
      <dsp:nvSpPr>
        <dsp:cNvPr id="0" name=""/>
        <dsp:cNvSpPr/>
      </dsp:nvSpPr>
      <dsp:spPr>
        <a:xfrm>
          <a:off x="4364156" y="1560256"/>
          <a:ext cx="1643586" cy="1411305"/>
        </a:xfrm>
        <a:prstGeom prst="hexagon">
          <a:avLst>
            <a:gd name="adj" fmla="val 25000"/>
            <a:gd name="vf" fmla="val 11547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0" tIns="27940" rIns="0" bIns="27940" numCol="1" spcCol="1270" anchor="ctr" anchorCtr="0">
          <a:noAutofit/>
        </a:bodyPr>
        <a:lstStyle/>
        <a:p>
          <a:pPr marL="0" lvl="0" indent="0" algn="ctr" defTabSz="977900">
            <a:lnSpc>
              <a:spcPct val="90000"/>
            </a:lnSpc>
            <a:spcBef>
              <a:spcPct val="0"/>
            </a:spcBef>
            <a:spcAft>
              <a:spcPts val="0"/>
            </a:spcAft>
            <a:buNone/>
          </a:pPr>
          <a:r>
            <a:rPr lang="en-US" sz="2200" b="1" kern="1200" dirty="0"/>
            <a:t>Java </a:t>
          </a:r>
        </a:p>
        <a:p>
          <a:pPr marL="0" lvl="0" indent="0" algn="ctr" defTabSz="977900">
            <a:lnSpc>
              <a:spcPct val="90000"/>
            </a:lnSpc>
            <a:spcBef>
              <a:spcPct val="0"/>
            </a:spcBef>
            <a:spcAft>
              <a:spcPct val="35000"/>
            </a:spcAft>
            <a:buNone/>
          </a:pPr>
          <a:r>
            <a:rPr lang="en-US" sz="1100" b="0" kern="1200" dirty="0"/>
            <a:t>J2EE, Angular-</a:t>
          </a:r>
          <a:r>
            <a:rPr lang="en-US" sz="1100" b="0" kern="1200" dirty="0" err="1"/>
            <a:t>js</a:t>
          </a:r>
          <a:r>
            <a:rPr lang="en-US" sz="1100" b="0" kern="1200" dirty="0"/>
            <a:t>, JSF, Prime Faces, Java Flex, Web Services </a:t>
          </a:r>
        </a:p>
      </dsp:txBody>
      <dsp:txXfrm>
        <a:off x="4618730" y="1778852"/>
        <a:ext cx="1134438" cy="974113"/>
      </dsp:txXfrm>
    </dsp:sp>
    <dsp:sp modelId="{3BE6AFC8-2284-5C4E-AFFA-BD36ED4D2A96}">
      <dsp:nvSpPr>
        <dsp:cNvPr id="0" name=""/>
        <dsp:cNvSpPr/>
      </dsp:nvSpPr>
      <dsp:spPr>
        <a:xfrm>
          <a:off x="5495320" y="2781118"/>
          <a:ext cx="191722" cy="165441"/>
        </a:xfrm>
        <a:prstGeom prst="hexagon">
          <a:avLst>
            <a:gd name="adj" fmla="val 25000"/>
            <a:gd name="vf" fmla="val 1154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AF66216D-89FA-D846-AA3B-1828BF1178F7}">
      <dsp:nvSpPr>
        <dsp:cNvPr id="0" name=""/>
        <dsp:cNvSpPr/>
      </dsp:nvSpPr>
      <dsp:spPr>
        <a:xfrm>
          <a:off x="5777675" y="2341714"/>
          <a:ext cx="1643586" cy="1411305"/>
        </a:xfrm>
        <a:prstGeom prst="hexagon">
          <a:avLst>
            <a:gd name="adj" fmla="val 25000"/>
            <a:gd name="vf" fmla="val 1154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ED9ADA6B-AA1A-4741-8463-F4C88A9E73B6}">
      <dsp:nvSpPr>
        <dsp:cNvPr id="0" name=""/>
        <dsp:cNvSpPr/>
      </dsp:nvSpPr>
      <dsp:spPr>
        <a:xfrm>
          <a:off x="5817763" y="2969966"/>
          <a:ext cx="191722" cy="165441"/>
        </a:xfrm>
        <a:prstGeom prst="hexagon">
          <a:avLst>
            <a:gd name="adj" fmla="val 25000"/>
            <a:gd name="vf" fmla="val 11547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sp>
    <dsp:sp modelId="{D90FD429-5896-724F-8C8A-314F676B591E}">
      <dsp:nvSpPr>
        <dsp:cNvPr id="0" name=""/>
        <dsp:cNvSpPr/>
      </dsp:nvSpPr>
      <dsp:spPr>
        <a:xfrm>
          <a:off x="2949766" y="784649"/>
          <a:ext cx="1643586" cy="1411305"/>
        </a:xfrm>
        <a:prstGeom prst="hexagon">
          <a:avLst>
            <a:gd name="adj" fmla="val 25000"/>
            <a:gd name="vf" fmla="val 115470"/>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dk1"/>
        </a:lnRef>
        <a:fillRef idx="3">
          <a:schemeClr val="dk1"/>
        </a:fillRef>
        <a:effectRef idx="3">
          <a:schemeClr val="dk1"/>
        </a:effectRef>
        <a:fontRef idx="minor">
          <a:schemeClr val="lt1"/>
        </a:fontRef>
      </dsp:style>
      <dsp:txBody>
        <a:bodyPr spcFirstLastPara="0" vert="horz" wrap="square" lIns="0" tIns="27940" rIns="0" bIns="27940" numCol="1" spcCol="1270" anchor="ctr" anchorCtr="0">
          <a:noAutofit/>
        </a:bodyPr>
        <a:lstStyle/>
        <a:p>
          <a:pPr marL="0" lvl="0" indent="0" algn="ctr" defTabSz="977900">
            <a:lnSpc>
              <a:spcPct val="90000"/>
            </a:lnSpc>
            <a:spcBef>
              <a:spcPct val="0"/>
            </a:spcBef>
            <a:spcAft>
              <a:spcPts val="0"/>
            </a:spcAft>
            <a:buNone/>
          </a:pPr>
          <a:r>
            <a:rPr lang="en-US" sz="2200" b="1" kern="1200" dirty="0"/>
            <a:t>Microsoft </a:t>
          </a:r>
        </a:p>
        <a:p>
          <a:pPr marL="0" lvl="0" indent="0" algn="ctr" defTabSz="977900">
            <a:lnSpc>
              <a:spcPct val="90000"/>
            </a:lnSpc>
            <a:spcBef>
              <a:spcPct val="0"/>
            </a:spcBef>
            <a:spcAft>
              <a:spcPct val="35000"/>
            </a:spcAft>
            <a:buNone/>
          </a:pPr>
          <a:r>
            <a:rPr lang="en-US" sz="1100" b="0" kern="1200" dirty="0"/>
            <a:t>C#, </a:t>
          </a:r>
          <a:r>
            <a:rPr lang="pt-BR" sz="1100" b="0" kern="1200" dirty="0"/>
            <a:t>ASP .NET MVC </a:t>
          </a:r>
          <a:r>
            <a:rPr lang="en-US" sz="1100" b="0" kern="1200" baseline="0" dirty="0"/>
            <a:t>e </a:t>
          </a:r>
          <a:r>
            <a:rPr lang="en-US" sz="1100" b="0" kern="1200" dirty="0"/>
            <a:t>C++ </a:t>
          </a:r>
        </a:p>
      </dsp:txBody>
      <dsp:txXfrm>
        <a:off x="3204340" y="1003245"/>
        <a:ext cx="1134438" cy="974113"/>
      </dsp:txXfrm>
    </dsp:sp>
    <dsp:sp modelId="{253EB9BF-02E5-4A47-A6AB-A692478FE05D}">
      <dsp:nvSpPr>
        <dsp:cNvPr id="0" name=""/>
        <dsp:cNvSpPr/>
      </dsp:nvSpPr>
      <dsp:spPr>
        <a:xfrm>
          <a:off x="4068729" y="803800"/>
          <a:ext cx="191722" cy="165441"/>
        </a:xfrm>
        <a:prstGeom prst="hexagon">
          <a:avLst>
            <a:gd name="adj" fmla="val 25000"/>
            <a:gd name="vf" fmla="val 115470"/>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sp>
    <dsp:sp modelId="{B75E2E5C-3AC6-8C45-94E7-D4663E9FB7EF}">
      <dsp:nvSpPr>
        <dsp:cNvPr id="0" name=""/>
        <dsp:cNvSpPr/>
      </dsp:nvSpPr>
      <dsp:spPr>
        <a:xfrm>
          <a:off x="4364156" y="0"/>
          <a:ext cx="1643586" cy="1411305"/>
        </a:xfrm>
        <a:prstGeom prst="hexagon">
          <a:avLst>
            <a:gd name="adj" fmla="val 25000"/>
            <a:gd name="vf" fmla="val 115470"/>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sp>
    <dsp:sp modelId="{7C89BF19-BDEC-8A46-BC20-4DC31992891A}">
      <dsp:nvSpPr>
        <dsp:cNvPr id="0" name=""/>
        <dsp:cNvSpPr/>
      </dsp:nvSpPr>
      <dsp:spPr>
        <a:xfrm>
          <a:off x="4410344" y="625060"/>
          <a:ext cx="191722" cy="165441"/>
        </a:xfrm>
        <a:prstGeom prst="hexagon">
          <a:avLst>
            <a:gd name="adj" fmla="val 25000"/>
            <a:gd name="vf" fmla="val 115470"/>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4"/>
        </a:lnRef>
        <a:fillRef idx="3">
          <a:schemeClr val="accent4"/>
        </a:fillRef>
        <a:effectRef idx="3">
          <a:schemeClr val="accent4"/>
        </a:effectRef>
        <a:fontRef idx="minor">
          <a:schemeClr val="lt1"/>
        </a:fontRef>
      </dsp:style>
    </dsp:sp>
    <dsp:sp modelId="{AF97DCD4-CCAD-D54B-AD46-DF13C6429A4C}">
      <dsp:nvSpPr>
        <dsp:cNvPr id="0" name=""/>
        <dsp:cNvSpPr/>
      </dsp:nvSpPr>
      <dsp:spPr>
        <a:xfrm>
          <a:off x="5777675" y="781458"/>
          <a:ext cx="1643586" cy="1411305"/>
        </a:xfrm>
        <a:prstGeom prst="hexagon">
          <a:avLst>
            <a:gd name="adj" fmla="val 25000"/>
            <a:gd name="vf" fmla="val 11547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0" tIns="27940" rIns="0" bIns="27940" numCol="1" spcCol="1270" anchor="ctr" anchorCtr="0">
          <a:noAutofit/>
        </a:bodyPr>
        <a:lstStyle/>
        <a:p>
          <a:pPr marL="0" lvl="0" indent="0" algn="ctr" defTabSz="977900">
            <a:lnSpc>
              <a:spcPct val="90000"/>
            </a:lnSpc>
            <a:spcBef>
              <a:spcPct val="0"/>
            </a:spcBef>
            <a:spcAft>
              <a:spcPts val="0"/>
            </a:spcAft>
            <a:buNone/>
          </a:pPr>
          <a:r>
            <a:rPr lang="en-US" sz="2200" b="1" kern="1200" dirty="0"/>
            <a:t>Mobile</a:t>
          </a:r>
          <a:r>
            <a:rPr lang="en-US" sz="2200" b="0" kern="1200" dirty="0"/>
            <a:t> </a:t>
          </a:r>
        </a:p>
        <a:p>
          <a:pPr marL="0" lvl="0" indent="0" algn="ctr" defTabSz="977900">
            <a:lnSpc>
              <a:spcPct val="90000"/>
            </a:lnSpc>
            <a:spcBef>
              <a:spcPct val="0"/>
            </a:spcBef>
            <a:spcAft>
              <a:spcPct val="35000"/>
            </a:spcAft>
            <a:buNone/>
          </a:pPr>
          <a:r>
            <a:rPr lang="en-US" sz="1200" b="0" kern="1200" dirty="0"/>
            <a:t>Android, iOS e Web Responsive </a:t>
          </a:r>
        </a:p>
      </dsp:txBody>
      <dsp:txXfrm>
        <a:off x="6032249" y="1000054"/>
        <a:ext cx="1134438" cy="974113"/>
      </dsp:txXfrm>
    </dsp:sp>
    <dsp:sp modelId="{D34FAEF8-FBFE-5D42-84EE-4ABB20D85B18}">
      <dsp:nvSpPr>
        <dsp:cNvPr id="0" name=""/>
        <dsp:cNvSpPr/>
      </dsp:nvSpPr>
      <dsp:spPr>
        <a:xfrm>
          <a:off x="7199909" y="1407050"/>
          <a:ext cx="191722" cy="165441"/>
        </a:xfrm>
        <a:prstGeom prst="hexagon">
          <a:avLst>
            <a:gd name="adj" fmla="val 25000"/>
            <a:gd name="vf" fmla="val 11547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sp>
    <dsp:sp modelId="{581756BF-4B09-F84C-A07F-4F160A518A7A}">
      <dsp:nvSpPr>
        <dsp:cNvPr id="0" name=""/>
        <dsp:cNvSpPr/>
      </dsp:nvSpPr>
      <dsp:spPr>
        <a:xfrm>
          <a:off x="7192066" y="1575151"/>
          <a:ext cx="1643586" cy="1411305"/>
        </a:xfrm>
        <a:prstGeom prst="hexagon">
          <a:avLst>
            <a:gd name="adj" fmla="val 25000"/>
            <a:gd name="vf" fmla="val 11547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sp>
    <dsp:sp modelId="{A14BF438-0B0B-F240-BA62-13F1D6960E98}">
      <dsp:nvSpPr>
        <dsp:cNvPr id="0" name=""/>
        <dsp:cNvSpPr/>
      </dsp:nvSpPr>
      <dsp:spPr>
        <a:xfrm>
          <a:off x="7512766" y="1600153"/>
          <a:ext cx="191722" cy="165441"/>
        </a:xfrm>
        <a:prstGeom prst="hexagon">
          <a:avLst>
            <a:gd name="adj" fmla="val 25000"/>
            <a:gd name="vf" fmla="val 11547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sp>
    <dsp:sp modelId="{F3DF52AE-90BC-914D-BA24-01D37EB03217}">
      <dsp:nvSpPr>
        <dsp:cNvPr id="0" name=""/>
        <dsp:cNvSpPr/>
      </dsp:nvSpPr>
      <dsp:spPr>
        <a:xfrm>
          <a:off x="7192066" y="14895"/>
          <a:ext cx="1643586" cy="1411305"/>
        </a:xfrm>
        <a:prstGeom prst="hexagon">
          <a:avLst>
            <a:gd name="adj" fmla="val 25000"/>
            <a:gd name="vf" fmla="val 11547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0" tIns="27940" rIns="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err="1"/>
            <a:t>Php</a:t>
          </a:r>
          <a:endParaRPr lang="en-US" sz="2200" b="1" kern="1200" dirty="0"/>
        </a:p>
      </dsp:txBody>
      <dsp:txXfrm>
        <a:off x="7446640" y="233491"/>
        <a:ext cx="1134438" cy="974113"/>
      </dsp:txXfrm>
    </dsp:sp>
    <dsp:sp modelId="{80C9A9F3-A92B-264C-8768-FD21309D0199}">
      <dsp:nvSpPr>
        <dsp:cNvPr id="0" name=""/>
        <dsp:cNvSpPr/>
      </dsp:nvSpPr>
      <dsp:spPr>
        <a:xfrm>
          <a:off x="8614300" y="647402"/>
          <a:ext cx="191722" cy="165441"/>
        </a:xfrm>
        <a:prstGeom prst="hexagon">
          <a:avLst>
            <a:gd name="adj" fmla="val 25000"/>
            <a:gd name="vf" fmla="val 11547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sp>
    <dsp:sp modelId="{61E8657C-FBEB-3744-AD54-29B66E1389CF}">
      <dsp:nvSpPr>
        <dsp:cNvPr id="0" name=""/>
        <dsp:cNvSpPr/>
      </dsp:nvSpPr>
      <dsp:spPr>
        <a:xfrm>
          <a:off x="8606456" y="802204"/>
          <a:ext cx="1643586" cy="1411305"/>
        </a:xfrm>
        <a:prstGeom prst="hexagon">
          <a:avLst>
            <a:gd name="adj" fmla="val 25000"/>
            <a:gd name="vf" fmla="val 11547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sp>
    <dsp:sp modelId="{E46CFCD5-1235-584C-94DA-734D7C4057E1}">
      <dsp:nvSpPr>
        <dsp:cNvPr id="0" name=""/>
        <dsp:cNvSpPr/>
      </dsp:nvSpPr>
      <dsp:spPr>
        <a:xfrm>
          <a:off x="8934128" y="833590"/>
          <a:ext cx="191722" cy="165441"/>
        </a:xfrm>
        <a:prstGeom prst="hexagon">
          <a:avLst>
            <a:gd name="adj" fmla="val 25000"/>
            <a:gd name="vf" fmla="val 11547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sp>
    <dsp:sp modelId="{29D011CD-3036-DF42-A6CF-0BF234A084F1}">
      <dsp:nvSpPr>
        <dsp:cNvPr id="0" name=""/>
        <dsp:cNvSpPr/>
      </dsp:nvSpPr>
      <dsp:spPr>
        <a:xfrm>
          <a:off x="8606456" y="2359801"/>
          <a:ext cx="1643586" cy="1411305"/>
        </a:xfrm>
        <a:prstGeom prst="hexagon">
          <a:avLst>
            <a:gd name="adj" fmla="val 25000"/>
            <a:gd name="vf" fmla="val 115470"/>
          </a:avLst>
        </a:prstGeom>
        <a:solidFill>
          <a:srgbClr val="00B0F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0" tIns="27940" rIns="0" bIns="27940" numCol="1" spcCol="1270" anchor="ctr" anchorCtr="0">
          <a:noAutofit/>
        </a:bodyPr>
        <a:lstStyle/>
        <a:p>
          <a:pPr marL="0" lvl="0" indent="0" algn="ctr" defTabSz="977900">
            <a:lnSpc>
              <a:spcPct val="90000"/>
            </a:lnSpc>
            <a:spcBef>
              <a:spcPct val="0"/>
            </a:spcBef>
            <a:spcAft>
              <a:spcPts val="0"/>
            </a:spcAft>
            <a:buNone/>
          </a:pPr>
          <a:r>
            <a:rPr lang="en-US" sz="2200" b="1" kern="1200" dirty="0"/>
            <a:t>SAP</a:t>
          </a:r>
          <a:endParaRPr lang="en-US" sz="2200" b="0" kern="1200" dirty="0"/>
        </a:p>
        <a:p>
          <a:pPr marL="0" lvl="0" indent="0" algn="ctr" defTabSz="977900">
            <a:lnSpc>
              <a:spcPct val="90000"/>
            </a:lnSpc>
            <a:spcBef>
              <a:spcPct val="0"/>
            </a:spcBef>
            <a:spcAft>
              <a:spcPct val="35000"/>
            </a:spcAft>
            <a:buNone/>
          </a:pPr>
          <a:r>
            <a:rPr lang="en-US" sz="1200" b="0" kern="1200" dirty="0"/>
            <a:t>ABAP, PI/PO, </a:t>
          </a:r>
          <a:r>
            <a:rPr lang="pt-BR" sz="1200" b="0" kern="1200" dirty="0"/>
            <a:t>Web </a:t>
          </a:r>
          <a:r>
            <a:rPr lang="pt-BR" sz="1200" b="0" kern="1200" dirty="0" err="1"/>
            <a:t>Dynpro</a:t>
          </a:r>
          <a:r>
            <a:rPr lang="en-US" sz="1200" b="0" kern="1200" dirty="0"/>
            <a:t>,</a:t>
          </a:r>
          <a:r>
            <a:rPr lang="en-US" sz="1200" b="0" kern="1200" baseline="0" dirty="0"/>
            <a:t> </a:t>
          </a:r>
          <a:r>
            <a:rPr lang="en-US" sz="1200" b="0" kern="1200" baseline="0" dirty="0" err="1"/>
            <a:t>Wrokflow</a:t>
          </a:r>
          <a:r>
            <a:rPr lang="en-US" sz="1200" b="0" kern="1200" baseline="0" dirty="0"/>
            <a:t> </a:t>
          </a:r>
          <a:r>
            <a:rPr lang="en-US" sz="1200" b="0" kern="1200" dirty="0"/>
            <a:t>e  </a:t>
          </a:r>
          <a:r>
            <a:rPr lang="en-US" sz="1200" b="0" kern="1200" dirty="0" err="1"/>
            <a:t>Analistas</a:t>
          </a:r>
          <a:r>
            <a:rPr lang="en-US" sz="1200" b="0" kern="1200" dirty="0"/>
            <a:t> </a:t>
          </a:r>
          <a:r>
            <a:rPr lang="en-US" sz="1200" b="0" kern="1200" dirty="0" err="1"/>
            <a:t>Funcionais</a:t>
          </a:r>
          <a:endParaRPr lang="en-US" sz="1200" b="1" kern="1200" dirty="0"/>
        </a:p>
      </dsp:txBody>
      <dsp:txXfrm>
        <a:off x="8861030" y="2578397"/>
        <a:ext cx="1134438" cy="974113"/>
      </dsp:txXfrm>
    </dsp:sp>
    <dsp:sp modelId="{5CE0E53D-4733-7541-AFE6-5E1A4A8760DE}">
      <dsp:nvSpPr>
        <dsp:cNvPr id="0" name=""/>
        <dsp:cNvSpPr/>
      </dsp:nvSpPr>
      <dsp:spPr>
        <a:xfrm>
          <a:off x="8932385" y="3596090"/>
          <a:ext cx="191722" cy="165441"/>
        </a:xfrm>
        <a:prstGeom prst="hexagon">
          <a:avLst>
            <a:gd name="adj" fmla="val 25000"/>
            <a:gd name="vf" fmla="val 115470"/>
          </a:avLst>
        </a:prstGeom>
        <a:solidFill>
          <a:schemeClr val="lt1">
            <a:hueOff val="0"/>
            <a:satOff val="0"/>
            <a:lumOff val="0"/>
            <a:alphaOff val="0"/>
          </a:schemeClr>
        </a:solidFill>
        <a:ln w="9525" cap="flat" cmpd="sng" algn="ctr">
          <a:solidFill>
            <a:srgbClr val="00B0F0"/>
          </a:solidFill>
          <a:prstDash val="solid"/>
        </a:ln>
        <a:effectLst/>
      </dsp:spPr>
      <dsp:style>
        <a:lnRef idx="1">
          <a:scrgbClr r="0" g="0" b="0"/>
        </a:lnRef>
        <a:fillRef idx="1">
          <a:scrgbClr r="0" g="0" b="0"/>
        </a:fillRef>
        <a:effectRef idx="0">
          <a:scrgbClr r="0" g="0" b="0"/>
        </a:effectRef>
        <a:fontRef idx="minor"/>
      </dsp:style>
    </dsp:sp>
    <dsp:sp modelId="{9CD139B6-E363-5747-A432-8E13F38DB363}">
      <dsp:nvSpPr>
        <dsp:cNvPr id="0" name=""/>
        <dsp:cNvSpPr/>
      </dsp:nvSpPr>
      <dsp:spPr>
        <a:xfrm>
          <a:off x="7192066" y="3132747"/>
          <a:ext cx="1643586" cy="1411305"/>
        </a:xfrm>
        <a:prstGeom prst="hexagon">
          <a:avLst>
            <a:gd name="adj" fmla="val 25000"/>
            <a:gd name="vf" fmla="val 115470"/>
          </a:avLst>
        </a:prstGeom>
        <a:solidFill>
          <a:schemeClr val="lt1"/>
        </a:solidFill>
        <a:ln w="25400" cap="flat" cmpd="sng" algn="ctr">
          <a:solidFill>
            <a:srgbClr val="00B0F0"/>
          </a:solidFill>
          <a:prstDash val="solid"/>
        </a:ln>
        <a:effectLst/>
      </dsp:spPr>
      <dsp:style>
        <a:lnRef idx="2">
          <a:schemeClr val="accent4"/>
        </a:lnRef>
        <a:fillRef idx="1">
          <a:schemeClr val="lt1"/>
        </a:fillRef>
        <a:effectRef idx="0">
          <a:schemeClr val="accent4"/>
        </a:effectRef>
        <a:fontRef idx="minor">
          <a:schemeClr val="dk1"/>
        </a:fontRef>
      </dsp:style>
    </dsp:sp>
    <dsp:sp modelId="{2DE8DDE1-38B8-0A4E-B230-8ACD059B7CAA}">
      <dsp:nvSpPr>
        <dsp:cNvPr id="0" name=""/>
        <dsp:cNvSpPr/>
      </dsp:nvSpPr>
      <dsp:spPr>
        <a:xfrm>
          <a:off x="8627372" y="3751956"/>
          <a:ext cx="191722" cy="165441"/>
        </a:xfrm>
        <a:prstGeom prst="hexagon">
          <a:avLst>
            <a:gd name="adj" fmla="val 25000"/>
            <a:gd name="vf" fmla="val 115470"/>
          </a:avLst>
        </a:prstGeom>
        <a:solidFill>
          <a:srgbClr val="00B0F0"/>
        </a:solidFill>
        <a:ln>
          <a:solidFill>
            <a:srgbClr val="00B0F0"/>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sp>
    <dsp:sp modelId="{5D77EAC0-9725-5F49-969D-71B6B6F54AC8}">
      <dsp:nvSpPr>
        <dsp:cNvPr id="0" name=""/>
        <dsp:cNvSpPr/>
      </dsp:nvSpPr>
      <dsp:spPr>
        <a:xfrm>
          <a:off x="4362413" y="3123704"/>
          <a:ext cx="1643586" cy="1411305"/>
        </a:xfrm>
        <a:prstGeom prst="hexagon">
          <a:avLst>
            <a:gd name="adj" fmla="val 25000"/>
            <a:gd name="vf" fmla="val 11547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0" tIns="27940" rIns="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Progress</a:t>
          </a:r>
        </a:p>
      </dsp:txBody>
      <dsp:txXfrm>
        <a:off x="4616987" y="3342300"/>
        <a:ext cx="1134438" cy="974113"/>
      </dsp:txXfrm>
    </dsp:sp>
    <dsp:sp modelId="{B76E9AC4-B96E-5049-BB65-86450094515E}">
      <dsp:nvSpPr>
        <dsp:cNvPr id="0" name=""/>
        <dsp:cNvSpPr/>
      </dsp:nvSpPr>
      <dsp:spPr>
        <a:xfrm>
          <a:off x="4409473" y="3749296"/>
          <a:ext cx="191722" cy="165441"/>
        </a:xfrm>
        <a:prstGeom prst="hexagon">
          <a:avLst>
            <a:gd name="adj" fmla="val 25000"/>
            <a:gd name="vf" fmla="val 115470"/>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sp>
    <dsp:sp modelId="{AA62C830-D72D-4B4B-B3F4-FE5A7F7506D0}">
      <dsp:nvSpPr>
        <dsp:cNvPr id="0" name=""/>
        <dsp:cNvSpPr/>
      </dsp:nvSpPr>
      <dsp:spPr>
        <a:xfrm>
          <a:off x="2948894" y="3908354"/>
          <a:ext cx="1643586" cy="1411305"/>
        </a:xfrm>
        <a:prstGeom prst="hexagon">
          <a:avLst>
            <a:gd name="adj" fmla="val 25000"/>
            <a:gd name="vf" fmla="val 115470"/>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sp>
    <dsp:sp modelId="{6B27ED10-3437-3C43-945A-62A3CE17DBA2}">
      <dsp:nvSpPr>
        <dsp:cNvPr id="0" name=""/>
        <dsp:cNvSpPr/>
      </dsp:nvSpPr>
      <dsp:spPr>
        <a:xfrm>
          <a:off x="4066986" y="3928036"/>
          <a:ext cx="191722" cy="165441"/>
        </a:xfrm>
        <a:prstGeom prst="hexagon">
          <a:avLst>
            <a:gd name="adj" fmla="val 25000"/>
            <a:gd name="vf" fmla="val 11547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BC669-B4EE-3748-89A6-EDDC3DEEC32D}">
      <dsp:nvSpPr>
        <dsp:cNvPr id="0" name=""/>
        <dsp:cNvSpPr/>
      </dsp:nvSpPr>
      <dsp:spPr>
        <a:xfrm>
          <a:off x="0" y="321088"/>
          <a:ext cx="11129420" cy="1618625"/>
        </a:xfrm>
        <a:prstGeom prst="rightArrow">
          <a:avLst>
            <a:gd name="adj1" fmla="val 50000"/>
            <a:gd name="adj2" fmla="val 5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76200" tIns="76200" rIns="254000" bIns="256957" numCol="1" spcCol="1270" anchor="ctr" anchorCtr="0">
          <a:noAutofit/>
        </a:bodyPr>
        <a:lstStyle/>
        <a:p>
          <a:pPr marL="0" lvl="0" indent="0" algn="l" defTabSz="889000">
            <a:lnSpc>
              <a:spcPct val="90000"/>
            </a:lnSpc>
            <a:spcBef>
              <a:spcPct val="0"/>
            </a:spcBef>
            <a:spcAft>
              <a:spcPct val="35000"/>
            </a:spcAft>
            <a:buNone/>
          </a:pPr>
          <a:r>
            <a:rPr lang="en-US" sz="2000" b="0" kern="1200" dirty="0">
              <a:solidFill>
                <a:srgbClr val="FFFFFF"/>
              </a:solidFill>
              <a:effectLst/>
              <a:latin typeface="+mn-lt"/>
              <a:ea typeface="+mn-ea"/>
              <a:cs typeface="+mn-cs"/>
            </a:rPr>
            <a:t>Service Desk </a:t>
          </a:r>
          <a:endParaRPr lang="en-US" sz="2000" b="0" kern="1200" dirty="0">
            <a:solidFill>
              <a:srgbClr val="FFFFFF"/>
            </a:solidFill>
          </a:endParaRPr>
        </a:p>
      </dsp:txBody>
      <dsp:txXfrm>
        <a:off x="0" y="725744"/>
        <a:ext cx="10724764" cy="809313"/>
      </dsp:txXfrm>
    </dsp:sp>
    <dsp:sp modelId="{AECA045C-65E1-0644-9A94-D86C7CEF3E6D}">
      <dsp:nvSpPr>
        <dsp:cNvPr id="0" name=""/>
        <dsp:cNvSpPr/>
      </dsp:nvSpPr>
      <dsp:spPr>
        <a:xfrm>
          <a:off x="2056716" y="860882"/>
          <a:ext cx="9072703" cy="1618625"/>
        </a:xfrm>
        <a:prstGeom prst="rightArrow">
          <a:avLst>
            <a:gd name="adj1" fmla="val 50000"/>
            <a:gd name="adj2" fmla="val 5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76200" tIns="76200" rIns="254000" bIns="256957" numCol="1" spcCol="1270" anchor="ctr" anchorCtr="0">
          <a:noAutofit/>
        </a:bodyPr>
        <a:lstStyle/>
        <a:p>
          <a:pPr marL="0" lvl="0" indent="0" algn="l" defTabSz="889000">
            <a:lnSpc>
              <a:spcPct val="90000"/>
            </a:lnSpc>
            <a:spcBef>
              <a:spcPct val="0"/>
            </a:spcBef>
            <a:spcAft>
              <a:spcPct val="35000"/>
            </a:spcAft>
            <a:buNone/>
          </a:pPr>
          <a:r>
            <a:rPr lang="en-US" sz="2000" b="0" kern="1200" dirty="0" err="1">
              <a:solidFill>
                <a:srgbClr val="FFFFFF"/>
              </a:solidFill>
              <a:effectLst/>
              <a:latin typeface="+mn-lt"/>
              <a:ea typeface="+mn-ea"/>
              <a:cs typeface="+mn-cs"/>
            </a:rPr>
            <a:t>Gestão</a:t>
          </a:r>
          <a:r>
            <a:rPr lang="en-US" sz="2000" b="0" kern="1200" dirty="0">
              <a:solidFill>
                <a:srgbClr val="FFFFFF"/>
              </a:solidFill>
              <a:effectLst/>
              <a:latin typeface="+mn-lt"/>
              <a:ea typeface="+mn-ea"/>
              <a:cs typeface="+mn-cs"/>
            </a:rPr>
            <a:t> de Back-log </a:t>
          </a:r>
        </a:p>
      </dsp:txBody>
      <dsp:txXfrm>
        <a:off x="2056716" y="1265538"/>
        <a:ext cx="8668047" cy="809313"/>
      </dsp:txXfrm>
    </dsp:sp>
    <dsp:sp modelId="{D8D4F8F6-9026-1246-86AE-25B2E2F0AF68}">
      <dsp:nvSpPr>
        <dsp:cNvPr id="0" name=""/>
        <dsp:cNvSpPr/>
      </dsp:nvSpPr>
      <dsp:spPr>
        <a:xfrm>
          <a:off x="4113433" y="1400676"/>
          <a:ext cx="7015986" cy="1618625"/>
        </a:xfrm>
        <a:prstGeom prst="rightArrow">
          <a:avLst>
            <a:gd name="adj1" fmla="val 50000"/>
            <a:gd name="adj2" fmla="val 5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3"/>
        </a:lnRef>
        <a:fillRef idx="3">
          <a:schemeClr val="accent3"/>
        </a:fillRef>
        <a:effectRef idx="3">
          <a:schemeClr val="accent3"/>
        </a:effectRef>
        <a:fontRef idx="minor">
          <a:schemeClr val="lt1"/>
        </a:fontRef>
      </dsp:style>
      <dsp:txBody>
        <a:bodyPr spcFirstLastPara="0" vert="horz" wrap="square" lIns="76200" tIns="76200" rIns="254000" bIns="256957" numCol="1" spcCol="1270" anchor="ctr" anchorCtr="0">
          <a:noAutofit/>
        </a:bodyPr>
        <a:lstStyle/>
        <a:p>
          <a:pPr marL="0" lvl="0" indent="0" algn="l" defTabSz="889000">
            <a:lnSpc>
              <a:spcPct val="90000"/>
            </a:lnSpc>
            <a:spcBef>
              <a:spcPct val="0"/>
            </a:spcBef>
            <a:spcAft>
              <a:spcPct val="35000"/>
            </a:spcAft>
            <a:buNone/>
          </a:pPr>
          <a:r>
            <a:rPr lang="en-US" sz="2000" b="0" kern="1200" dirty="0" err="1">
              <a:solidFill>
                <a:srgbClr val="FFFFFF"/>
              </a:solidFill>
              <a:effectLst/>
              <a:latin typeface="+mn-lt"/>
              <a:ea typeface="+mn-ea"/>
              <a:cs typeface="+mn-cs"/>
            </a:rPr>
            <a:t>Gestão</a:t>
          </a:r>
          <a:r>
            <a:rPr lang="en-US" sz="2000" b="0" kern="1200" dirty="0">
              <a:solidFill>
                <a:srgbClr val="FFFFFF"/>
              </a:solidFill>
              <a:effectLst/>
              <a:latin typeface="+mn-lt"/>
              <a:ea typeface="+mn-ea"/>
              <a:cs typeface="+mn-cs"/>
            </a:rPr>
            <a:t> da </a:t>
          </a:r>
          <a:r>
            <a:rPr lang="en-US" sz="2000" b="0" kern="1200" dirty="0" err="1">
              <a:solidFill>
                <a:srgbClr val="FFFFFF"/>
              </a:solidFill>
              <a:effectLst/>
              <a:latin typeface="+mn-lt"/>
              <a:ea typeface="+mn-ea"/>
              <a:cs typeface="+mn-cs"/>
            </a:rPr>
            <a:t>Configuração</a:t>
          </a:r>
          <a:r>
            <a:rPr lang="en-US" sz="2000" b="0" kern="1200" dirty="0">
              <a:solidFill>
                <a:srgbClr val="FFFFFF"/>
              </a:solidFill>
              <a:effectLst/>
              <a:latin typeface="+mn-lt"/>
              <a:ea typeface="+mn-ea"/>
              <a:cs typeface="+mn-cs"/>
            </a:rPr>
            <a:t> </a:t>
          </a:r>
        </a:p>
      </dsp:txBody>
      <dsp:txXfrm>
        <a:off x="4113433" y="1805332"/>
        <a:ext cx="6611330" cy="809313"/>
      </dsp:txXfrm>
    </dsp:sp>
    <dsp:sp modelId="{5BF0259D-1B7B-4047-A7DD-87046DD5B735}">
      <dsp:nvSpPr>
        <dsp:cNvPr id="0" name=""/>
        <dsp:cNvSpPr/>
      </dsp:nvSpPr>
      <dsp:spPr>
        <a:xfrm>
          <a:off x="6171263" y="1940092"/>
          <a:ext cx="4958156" cy="1618625"/>
        </a:xfrm>
        <a:prstGeom prst="rightArrow">
          <a:avLst>
            <a:gd name="adj1" fmla="val 50000"/>
            <a:gd name="adj2" fmla="val 5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76200" tIns="76200" rIns="254000" bIns="256957" numCol="1" spcCol="1270" anchor="ctr" anchorCtr="0">
          <a:noAutofit/>
        </a:bodyPr>
        <a:lstStyle/>
        <a:p>
          <a:pPr marL="0" lvl="0" indent="0" algn="l" defTabSz="889000">
            <a:lnSpc>
              <a:spcPct val="90000"/>
            </a:lnSpc>
            <a:spcBef>
              <a:spcPct val="0"/>
            </a:spcBef>
            <a:spcAft>
              <a:spcPct val="35000"/>
            </a:spcAft>
            <a:buNone/>
          </a:pPr>
          <a:r>
            <a:rPr lang="en-US" sz="2000" b="0" kern="1200" dirty="0" err="1">
              <a:solidFill>
                <a:srgbClr val="FFFFFF"/>
              </a:solidFill>
              <a:effectLst/>
              <a:latin typeface="+mn-lt"/>
              <a:ea typeface="+mn-ea"/>
              <a:cs typeface="+mn-cs"/>
            </a:rPr>
            <a:t>Gestão</a:t>
          </a:r>
          <a:r>
            <a:rPr lang="en-US" sz="2000" b="0" kern="1200" dirty="0">
              <a:solidFill>
                <a:srgbClr val="FFFFFF"/>
              </a:solidFill>
              <a:effectLst/>
              <a:latin typeface="+mn-lt"/>
              <a:ea typeface="+mn-ea"/>
              <a:cs typeface="+mn-cs"/>
            </a:rPr>
            <a:t> de </a:t>
          </a:r>
          <a:r>
            <a:rPr lang="en-US" sz="2000" b="0" kern="1200" dirty="0" err="1">
              <a:solidFill>
                <a:srgbClr val="FFFFFF"/>
              </a:solidFill>
              <a:effectLst/>
              <a:latin typeface="+mn-lt"/>
              <a:ea typeface="+mn-ea"/>
              <a:cs typeface="+mn-cs"/>
            </a:rPr>
            <a:t>Mudanças</a:t>
          </a:r>
          <a:r>
            <a:rPr lang="en-US" sz="2000" b="0" kern="1200" dirty="0">
              <a:solidFill>
                <a:srgbClr val="FFFFFF"/>
              </a:solidFill>
              <a:effectLst/>
              <a:latin typeface="+mn-lt"/>
              <a:ea typeface="+mn-ea"/>
              <a:cs typeface="+mn-cs"/>
            </a:rPr>
            <a:t> </a:t>
          </a:r>
        </a:p>
      </dsp:txBody>
      <dsp:txXfrm>
        <a:off x="6171263" y="2344748"/>
        <a:ext cx="4553500" cy="809313"/>
      </dsp:txXfrm>
    </dsp:sp>
    <dsp:sp modelId="{B209AC53-1C0A-604A-B564-08D5B230FF4A}">
      <dsp:nvSpPr>
        <dsp:cNvPr id="0" name=""/>
        <dsp:cNvSpPr/>
      </dsp:nvSpPr>
      <dsp:spPr>
        <a:xfrm>
          <a:off x="8227980" y="2479885"/>
          <a:ext cx="2901439" cy="1618625"/>
        </a:xfrm>
        <a:prstGeom prst="rightArrow">
          <a:avLst>
            <a:gd name="adj1" fmla="val 50000"/>
            <a:gd name="adj2" fmla="val 50000"/>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dk1"/>
        </a:lnRef>
        <a:fillRef idx="3">
          <a:schemeClr val="dk1"/>
        </a:fillRef>
        <a:effectRef idx="3">
          <a:schemeClr val="dk1"/>
        </a:effectRef>
        <a:fontRef idx="minor">
          <a:schemeClr val="lt1"/>
        </a:fontRef>
      </dsp:style>
      <dsp:txBody>
        <a:bodyPr spcFirstLastPara="0" vert="horz" wrap="square" lIns="76200" tIns="76200" rIns="254000" bIns="256957" numCol="1" spcCol="1270" anchor="ctr" anchorCtr="0">
          <a:noAutofit/>
        </a:bodyPr>
        <a:lstStyle/>
        <a:p>
          <a:pPr marL="0" lvl="0" indent="0" algn="l" defTabSz="889000">
            <a:lnSpc>
              <a:spcPct val="90000"/>
            </a:lnSpc>
            <a:spcBef>
              <a:spcPct val="0"/>
            </a:spcBef>
            <a:spcAft>
              <a:spcPct val="35000"/>
            </a:spcAft>
            <a:buNone/>
          </a:pPr>
          <a:r>
            <a:rPr lang="en-US" sz="2000" b="0" kern="1200" dirty="0" err="1">
              <a:solidFill>
                <a:srgbClr val="FFFFFF"/>
              </a:solidFill>
              <a:effectLst/>
              <a:latin typeface="+mn-lt"/>
              <a:ea typeface="+mn-ea"/>
              <a:cs typeface="+mn-cs"/>
            </a:rPr>
            <a:t>Gestão</a:t>
          </a:r>
          <a:r>
            <a:rPr lang="en-US" sz="2000" b="0" kern="1200" dirty="0">
              <a:solidFill>
                <a:srgbClr val="FFFFFF"/>
              </a:solidFill>
              <a:effectLst/>
              <a:latin typeface="+mn-lt"/>
              <a:ea typeface="+mn-ea"/>
              <a:cs typeface="+mn-cs"/>
            </a:rPr>
            <a:t> da </a:t>
          </a:r>
          <a:r>
            <a:rPr lang="en-US" sz="2000" b="0" kern="1200" dirty="0" err="1">
              <a:solidFill>
                <a:srgbClr val="FFFFFF"/>
              </a:solidFill>
              <a:effectLst/>
              <a:latin typeface="+mn-lt"/>
              <a:ea typeface="+mn-ea"/>
              <a:cs typeface="+mn-cs"/>
            </a:rPr>
            <a:t>Qualidade</a:t>
          </a:r>
          <a:r>
            <a:rPr lang="en-US" sz="2000" b="0" kern="1200" dirty="0">
              <a:solidFill>
                <a:srgbClr val="FFFFFF"/>
              </a:solidFill>
              <a:effectLst/>
              <a:latin typeface="+mn-lt"/>
              <a:ea typeface="+mn-ea"/>
              <a:cs typeface="+mn-cs"/>
            </a:rPr>
            <a:t> </a:t>
          </a:r>
        </a:p>
      </dsp:txBody>
      <dsp:txXfrm>
        <a:off x="8227980" y="2884541"/>
        <a:ext cx="2496783" cy="8093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707F6-6186-C34B-B15E-95C62853A834}">
      <dsp:nvSpPr>
        <dsp:cNvPr id="0" name=""/>
        <dsp:cNvSpPr/>
      </dsp:nvSpPr>
      <dsp:spPr>
        <a:xfrm>
          <a:off x="3211524" y="1856858"/>
          <a:ext cx="1323950" cy="1323950"/>
        </a:xfrm>
        <a:prstGeom prst="ellipse">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err="1">
              <a:solidFill>
                <a:schemeClr val="tx1"/>
              </a:solidFill>
              <a:effectLst/>
              <a:latin typeface="+mn-lt"/>
              <a:ea typeface="+mn-ea"/>
              <a:cs typeface="+mn-cs"/>
            </a:rPr>
            <a:t>Fábrica</a:t>
          </a:r>
          <a:r>
            <a:rPr lang="en-US" sz="1800" b="1" kern="1200" dirty="0">
              <a:solidFill>
                <a:schemeClr val="tx1"/>
              </a:solidFill>
              <a:effectLst/>
              <a:latin typeface="+mn-lt"/>
              <a:ea typeface="+mn-ea"/>
              <a:cs typeface="+mn-cs"/>
            </a:rPr>
            <a:t> de Software </a:t>
          </a:r>
          <a:endParaRPr lang="en-US" sz="1800" b="1" kern="1200" dirty="0"/>
        </a:p>
      </dsp:txBody>
      <dsp:txXfrm>
        <a:off x="3405412" y="2050746"/>
        <a:ext cx="936174" cy="936174"/>
      </dsp:txXfrm>
    </dsp:sp>
    <dsp:sp modelId="{C2F00264-DA1B-EF40-809A-943FA1CC377B}">
      <dsp:nvSpPr>
        <dsp:cNvPr id="0" name=""/>
        <dsp:cNvSpPr/>
      </dsp:nvSpPr>
      <dsp:spPr>
        <a:xfrm rot="16200000">
          <a:off x="3733064" y="1374764"/>
          <a:ext cx="280870" cy="450143"/>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775195" y="1506924"/>
        <a:ext cx="196609" cy="270085"/>
      </dsp:txXfrm>
    </dsp:sp>
    <dsp:sp modelId="{78451E51-43D2-1844-BF44-5A2F44BEA0AD}">
      <dsp:nvSpPr>
        <dsp:cNvPr id="0" name=""/>
        <dsp:cNvSpPr/>
      </dsp:nvSpPr>
      <dsp:spPr>
        <a:xfrm>
          <a:off x="3211524" y="2964"/>
          <a:ext cx="1323950" cy="1323950"/>
        </a:xfrm>
        <a:prstGeom prst="ellipse">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3"/>
        </a:lnRef>
        <a:fillRef idx="3">
          <a:schemeClr val="accent3"/>
        </a:fillRef>
        <a:effectRef idx="3">
          <a:schemeClr val="accent3"/>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err="1">
              <a:solidFill>
                <a:srgbClr val="FFFFFF"/>
              </a:solidFill>
              <a:effectLst/>
              <a:latin typeface="+mn-lt"/>
              <a:ea typeface="+mn-ea"/>
              <a:cs typeface="+mn-cs"/>
            </a:rPr>
            <a:t>Gestão</a:t>
          </a:r>
          <a:r>
            <a:rPr lang="en-US" sz="1300" b="1" kern="1200" dirty="0">
              <a:solidFill>
                <a:srgbClr val="FFFFFF"/>
              </a:solidFill>
              <a:effectLst/>
              <a:latin typeface="+mn-lt"/>
              <a:ea typeface="+mn-ea"/>
              <a:cs typeface="+mn-cs"/>
            </a:rPr>
            <a:t> de </a:t>
          </a:r>
          <a:r>
            <a:rPr lang="en-US" sz="1300" b="1" kern="1200" dirty="0" err="1">
              <a:solidFill>
                <a:srgbClr val="FFFFFF"/>
              </a:solidFill>
              <a:effectLst/>
              <a:latin typeface="+mn-lt"/>
              <a:ea typeface="+mn-ea"/>
              <a:cs typeface="+mn-cs"/>
            </a:rPr>
            <a:t>Talentos</a:t>
          </a:r>
          <a:r>
            <a:rPr lang="en-US" sz="1300" b="1" kern="1200" dirty="0">
              <a:solidFill>
                <a:srgbClr val="FFFFFF"/>
              </a:solidFill>
              <a:effectLst/>
              <a:latin typeface="+mn-lt"/>
              <a:ea typeface="+mn-ea"/>
              <a:cs typeface="+mn-cs"/>
            </a:rPr>
            <a:t> </a:t>
          </a:r>
        </a:p>
      </dsp:txBody>
      <dsp:txXfrm>
        <a:off x="3405412" y="196852"/>
        <a:ext cx="936174" cy="936174"/>
      </dsp:txXfrm>
    </dsp:sp>
    <dsp:sp modelId="{388DD2DE-A165-2849-B70E-3504A5579085}">
      <dsp:nvSpPr>
        <dsp:cNvPr id="0" name=""/>
        <dsp:cNvSpPr/>
      </dsp:nvSpPr>
      <dsp:spPr>
        <a:xfrm rot="19800000">
          <a:off x="4528940" y="1834263"/>
          <a:ext cx="280870" cy="450143"/>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534584" y="1945357"/>
        <a:ext cx="196609" cy="270085"/>
      </dsp:txXfrm>
    </dsp:sp>
    <dsp:sp modelId="{0C3FB49C-BB26-5644-99DE-F8D86A72D1B1}">
      <dsp:nvSpPr>
        <dsp:cNvPr id="0" name=""/>
        <dsp:cNvSpPr/>
      </dsp:nvSpPr>
      <dsp:spPr>
        <a:xfrm>
          <a:off x="4817043" y="929911"/>
          <a:ext cx="1323950" cy="1323950"/>
        </a:xfrm>
        <a:prstGeom prst="ellipse">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err="1">
              <a:solidFill>
                <a:srgbClr val="FFFFFF"/>
              </a:solidFill>
              <a:effectLst/>
              <a:latin typeface="+mn-lt"/>
              <a:ea typeface="+mn-ea"/>
              <a:cs typeface="+mn-cs"/>
            </a:rPr>
            <a:t>Gestão</a:t>
          </a:r>
          <a:r>
            <a:rPr lang="en-US" sz="1300" b="1" kern="1200" dirty="0">
              <a:solidFill>
                <a:srgbClr val="FFFFFF"/>
              </a:solidFill>
              <a:effectLst/>
              <a:latin typeface="+mn-lt"/>
              <a:ea typeface="+mn-ea"/>
              <a:cs typeface="+mn-cs"/>
            </a:rPr>
            <a:t> de </a:t>
          </a:r>
          <a:r>
            <a:rPr lang="en-US" sz="1300" b="1" kern="1200" dirty="0" err="1">
              <a:solidFill>
                <a:srgbClr val="FFFFFF"/>
              </a:solidFill>
              <a:effectLst/>
              <a:latin typeface="+mn-lt"/>
              <a:ea typeface="+mn-ea"/>
              <a:cs typeface="+mn-cs"/>
            </a:rPr>
            <a:t>Projetos</a:t>
          </a:r>
          <a:endParaRPr lang="en-US" sz="1300" b="1" kern="1200" dirty="0">
            <a:solidFill>
              <a:srgbClr val="FFFFFF"/>
            </a:solidFill>
            <a:effectLst/>
            <a:latin typeface="+mn-lt"/>
            <a:ea typeface="+mn-ea"/>
            <a:cs typeface="+mn-cs"/>
          </a:endParaRPr>
        </a:p>
      </dsp:txBody>
      <dsp:txXfrm>
        <a:off x="5010931" y="1123799"/>
        <a:ext cx="936174" cy="936174"/>
      </dsp:txXfrm>
    </dsp:sp>
    <dsp:sp modelId="{F359D8F6-F71C-DE4B-83A0-097832433156}">
      <dsp:nvSpPr>
        <dsp:cNvPr id="0" name=""/>
        <dsp:cNvSpPr/>
      </dsp:nvSpPr>
      <dsp:spPr>
        <a:xfrm rot="1800000">
          <a:off x="4528940" y="2753260"/>
          <a:ext cx="280870" cy="450143"/>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534584" y="2822224"/>
        <a:ext cx="196609" cy="270085"/>
      </dsp:txXfrm>
    </dsp:sp>
    <dsp:sp modelId="{C2FE9907-5072-6149-A6F3-F932996E6032}">
      <dsp:nvSpPr>
        <dsp:cNvPr id="0" name=""/>
        <dsp:cNvSpPr/>
      </dsp:nvSpPr>
      <dsp:spPr>
        <a:xfrm>
          <a:off x="4817043" y="2783805"/>
          <a:ext cx="1323950" cy="1323950"/>
        </a:xfrm>
        <a:prstGeom prst="ellipse">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4"/>
        </a:lnRef>
        <a:fillRef idx="3">
          <a:schemeClr val="accent4"/>
        </a:fillRef>
        <a:effectRef idx="3">
          <a:schemeClr val="accent4"/>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err="1">
              <a:solidFill>
                <a:srgbClr val="FFFFFF"/>
              </a:solidFill>
              <a:effectLst/>
              <a:latin typeface="+mn-lt"/>
              <a:ea typeface="+mn-ea"/>
              <a:cs typeface="+mn-cs"/>
            </a:rPr>
            <a:t>Arquitetura</a:t>
          </a:r>
          <a:r>
            <a:rPr lang="en-US" sz="1300" b="1" kern="1200" dirty="0">
              <a:solidFill>
                <a:srgbClr val="FFFFFF"/>
              </a:solidFill>
              <a:effectLst/>
              <a:latin typeface="+mn-lt"/>
              <a:ea typeface="+mn-ea"/>
              <a:cs typeface="+mn-cs"/>
            </a:rPr>
            <a:t> da </a:t>
          </a:r>
          <a:r>
            <a:rPr lang="en-US" sz="1300" b="1" kern="1200" dirty="0" err="1">
              <a:solidFill>
                <a:srgbClr val="FFFFFF"/>
              </a:solidFill>
              <a:effectLst/>
              <a:latin typeface="+mn-lt"/>
              <a:ea typeface="+mn-ea"/>
              <a:cs typeface="+mn-cs"/>
            </a:rPr>
            <a:t>Solução</a:t>
          </a:r>
          <a:r>
            <a:rPr lang="en-US" sz="1300" b="1" kern="1200" dirty="0">
              <a:solidFill>
                <a:srgbClr val="FFFFFF"/>
              </a:solidFill>
              <a:effectLst/>
              <a:latin typeface="+mn-lt"/>
              <a:ea typeface="+mn-ea"/>
              <a:cs typeface="+mn-cs"/>
            </a:rPr>
            <a:t> </a:t>
          </a:r>
        </a:p>
      </dsp:txBody>
      <dsp:txXfrm>
        <a:off x="5010931" y="2977693"/>
        <a:ext cx="936174" cy="936174"/>
      </dsp:txXfrm>
    </dsp:sp>
    <dsp:sp modelId="{1B332AB4-129D-5749-837D-87C62BE7C761}">
      <dsp:nvSpPr>
        <dsp:cNvPr id="0" name=""/>
        <dsp:cNvSpPr/>
      </dsp:nvSpPr>
      <dsp:spPr>
        <a:xfrm rot="5400000">
          <a:off x="3733064" y="3212759"/>
          <a:ext cx="280870" cy="450143"/>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775195" y="3260658"/>
        <a:ext cx="196609" cy="270085"/>
      </dsp:txXfrm>
    </dsp:sp>
    <dsp:sp modelId="{C34FEF54-9A79-174B-AD7A-80777DC94E9E}">
      <dsp:nvSpPr>
        <dsp:cNvPr id="0" name=""/>
        <dsp:cNvSpPr/>
      </dsp:nvSpPr>
      <dsp:spPr>
        <a:xfrm>
          <a:off x="3211524" y="3710752"/>
          <a:ext cx="1323950" cy="1323950"/>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err="1">
              <a:solidFill>
                <a:srgbClr val="FFFFFF"/>
              </a:solidFill>
              <a:effectLst/>
              <a:latin typeface="+mn-lt"/>
              <a:ea typeface="+mn-ea"/>
              <a:cs typeface="+mn-cs"/>
            </a:rPr>
            <a:t>Gestão</a:t>
          </a:r>
          <a:r>
            <a:rPr lang="en-US" sz="1300" b="1" kern="1200" dirty="0">
              <a:solidFill>
                <a:srgbClr val="FFFFFF"/>
              </a:solidFill>
              <a:effectLst/>
              <a:latin typeface="+mn-lt"/>
              <a:ea typeface="+mn-ea"/>
              <a:cs typeface="+mn-cs"/>
            </a:rPr>
            <a:t> da </a:t>
          </a:r>
          <a:r>
            <a:rPr lang="en-US" sz="1300" b="1" kern="1200" dirty="0" err="1">
              <a:solidFill>
                <a:srgbClr val="FFFFFF"/>
              </a:solidFill>
              <a:effectLst/>
              <a:latin typeface="+mn-lt"/>
              <a:ea typeface="+mn-ea"/>
              <a:cs typeface="+mn-cs"/>
            </a:rPr>
            <a:t>Configuração</a:t>
          </a:r>
          <a:r>
            <a:rPr lang="en-US" sz="1300" b="1" kern="1200" dirty="0">
              <a:solidFill>
                <a:srgbClr val="FFFFFF"/>
              </a:solidFill>
              <a:effectLst/>
              <a:latin typeface="+mn-lt"/>
              <a:ea typeface="+mn-ea"/>
              <a:cs typeface="+mn-cs"/>
            </a:rPr>
            <a:t> </a:t>
          </a:r>
        </a:p>
      </dsp:txBody>
      <dsp:txXfrm>
        <a:off x="3405412" y="3904640"/>
        <a:ext cx="936174" cy="936174"/>
      </dsp:txXfrm>
    </dsp:sp>
    <dsp:sp modelId="{73BA5CE6-E21E-F445-AD41-25015FBD385E}">
      <dsp:nvSpPr>
        <dsp:cNvPr id="0" name=""/>
        <dsp:cNvSpPr/>
      </dsp:nvSpPr>
      <dsp:spPr>
        <a:xfrm rot="9000000">
          <a:off x="2937189" y="2753260"/>
          <a:ext cx="280870" cy="450143"/>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015806" y="2822224"/>
        <a:ext cx="196609" cy="270085"/>
      </dsp:txXfrm>
    </dsp:sp>
    <dsp:sp modelId="{E4487762-9C87-7B4E-906F-9B7421DE09B8}">
      <dsp:nvSpPr>
        <dsp:cNvPr id="0" name=""/>
        <dsp:cNvSpPr/>
      </dsp:nvSpPr>
      <dsp:spPr>
        <a:xfrm>
          <a:off x="1606005" y="2783805"/>
          <a:ext cx="1323950" cy="1323950"/>
        </a:xfrm>
        <a:prstGeom prst="ellipse">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err="1">
              <a:solidFill>
                <a:srgbClr val="FFFFFF"/>
              </a:solidFill>
              <a:effectLst/>
              <a:latin typeface="+mn-lt"/>
              <a:ea typeface="+mn-ea"/>
              <a:cs typeface="+mn-cs"/>
            </a:rPr>
            <a:t>Gestão</a:t>
          </a:r>
          <a:r>
            <a:rPr lang="en-US" sz="1300" b="1" kern="1200" dirty="0">
              <a:solidFill>
                <a:srgbClr val="FFFFFF"/>
              </a:solidFill>
              <a:effectLst/>
              <a:latin typeface="+mn-lt"/>
              <a:ea typeface="+mn-ea"/>
              <a:cs typeface="+mn-cs"/>
            </a:rPr>
            <a:t> da </a:t>
          </a:r>
          <a:r>
            <a:rPr lang="en-US" sz="1300" b="1" kern="1200" dirty="0" err="1">
              <a:solidFill>
                <a:srgbClr val="FFFFFF"/>
              </a:solidFill>
              <a:effectLst/>
              <a:latin typeface="+mn-lt"/>
              <a:ea typeface="+mn-ea"/>
              <a:cs typeface="+mn-cs"/>
            </a:rPr>
            <a:t>Qualidade</a:t>
          </a:r>
          <a:r>
            <a:rPr lang="en-US" sz="1300" b="1" kern="1200" dirty="0">
              <a:solidFill>
                <a:srgbClr val="FFFFFF"/>
              </a:solidFill>
              <a:effectLst/>
              <a:latin typeface="+mn-lt"/>
              <a:ea typeface="+mn-ea"/>
              <a:cs typeface="+mn-cs"/>
            </a:rPr>
            <a:t> </a:t>
          </a:r>
        </a:p>
      </dsp:txBody>
      <dsp:txXfrm>
        <a:off x="1799893" y="2977693"/>
        <a:ext cx="936174" cy="936174"/>
      </dsp:txXfrm>
    </dsp:sp>
    <dsp:sp modelId="{D3884EEF-22ED-1845-833D-27DC7BFAEAFC}">
      <dsp:nvSpPr>
        <dsp:cNvPr id="0" name=""/>
        <dsp:cNvSpPr/>
      </dsp:nvSpPr>
      <dsp:spPr>
        <a:xfrm rot="12600000">
          <a:off x="2937189" y="1834263"/>
          <a:ext cx="280870" cy="450143"/>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015806" y="1945357"/>
        <a:ext cx="196609" cy="270085"/>
      </dsp:txXfrm>
    </dsp:sp>
    <dsp:sp modelId="{9492B4A7-A53A-3D4A-9AFA-24ABE6E6B9E8}">
      <dsp:nvSpPr>
        <dsp:cNvPr id="0" name=""/>
        <dsp:cNvSpPr/>
      </dsp:nvSpPr>
      <dsp:spPr>
        <a:xfrm>
          <a:off x="1606005" y="929911"/>
          <a:ext cx="1323950" cy="1323950"/>
        </a:xfrm>
        <a:prstGeom prst="ellips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err="1">
              <a:solidFill>
                <a:srgbClr val="FFFFFF"/>
              </a:solidFill>
              <a:effectLst/>
              <a:latin typeface="+mn-lt"/>
              <a:ea typeface="+mn-ea"/>
              <a:cs typeface="+mn-cs"/>
            </a:rPr>
            <a:t>Gestão</a:t>
          </a:r>
          <a:r>
            <a:rPr lang="en-US" sz="1300" b="1" kern="1200" dirty="0">
              <a:solidFill>
                <a:srgbClr val="FFFFFF"/>
              </a:solidFill>
              <a:effectLst/>
              <a:latin typeface="+mn-lt"/>
              <a:ea typeface="+mn-ea"/>
              <a:cs typeface="+mn-cs"/>
            </a:rPr>
            <a:t> da </a:t>
          </a:r>
          <a:r>
            <a:rPr lang="en-US" sz="1300" b="1" kern="1200" dirty="0" err="1">
              <a:solidFill>
                <a:srgbClr val="FFFFFF"/>
              </a:solidFill>
              <a:effectLst/>
              <a:latin typeface="+mn-lt"/>
              <a:ea typeface="+mn-ea"/>
              <a:cs typeface="+mn-cs"/>
            </a:rPr>
            <a:t>Mudança</a:t>
          </a:r>
          <a:r>
            <a:rPr lang="en-US" sz="1300" b="1" kern="1200" dirty="0">
              <a:solidFill>
                <a:srgbClr val="FFFFFF"/>
              </a:solidFill>
              <a:effectLst/>
              <a:latin typeface="+mn-lt"/>
              <a:ea typeface="+mn-ea"/>
              <a:cs typeface="+mn-cs"/>
            </a:rPr>
            <a:t> </a:t>
          </a:r>
        </a:p>
      </dsp:txBody>
      <dsp:txXfrm>
        <a:off x="1799893" y="1123799"/>
        <a:ext cx="936174" cy="9361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BAE59-17CD-8B43-AB11-92CE58B96768}">
      <dsp:nvSpPr>
        <dsp:cNvPr id="0" name=""/>
        <dsp:cNvSpPr/>
      </dsp:nvSpPr>
      <dsp:spPr>
        <a:xfrm>
          <a:off x="3394134" y="2177062"/>
          <a:ext cx="1525941" cy="1310287"/>
        </a:xfrm>
        <a:prstGeom prst="hexagon">
          <a:avLst>
            <a:gd name="adj" fmla="val 25000"/>
            <a:gd name="vf" fmla="val 11547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Oracle</a:t>
          </a:r>
        </a:p>
        <a:p>
          <a:pPr marL="0" lvl="0" indent="0" algn="ctr" defTabSz="622300">
            <a:lnSpc>
              <a:spcPct val="90000"/>
            </a:lnSpc>
            <a:spcBef>
              <a:spcPct val="0"/>
            </a:spcBef>
            <a:spcAft>
              <a:spcPct val="35000"/>
            </a:spcAft>
            <a:buNone/>
          </a:pPr>
          <a:r>
            <a:rPr lang="en-US" sz="1200" b="0" kern="1200" dirty="0"/>
            <a:t> Forms, Reports, PL/SQL, Apex, BI e </a:t>
          </a:r>
          <a:r>
            <a:rPr lang="en-US" sz="1200" b="0" kern="1200" dirty="0" err="1"/>
            <a:t>Analistas</a:t>
          </a:r>
          <a:r>
            <a:rPr lang="en-US" sz="1200" b="0" kern="1200" dirty="0"/>
            <a:t> </a:t>
          </a:r>
          <a:r>
            <a:rPr lang="en-US" sz="1200" b="0" kern="1200" dirty="0" err="1"/>
            <a:t>Funcionais</a:t>
          </a:r>
          <a:endParaRPr lang="en-US" sz="1200" b="0" kern="1200" dirty="0"/>
        </a:p>
      </dsp:txBody>
      <dsp:txXfrm>
        <a:off x="3630486" y="2380012"/>
        <a:ext cx="1053237" cy="904387"/>
      </dsp:txXfrm>
    </dsp:sp>
    <dsp:sp modelId="{E7DFB46B-7712-F145-9F54-59B93982B17F}">
      <dsp:nvSpPr>
        <dsp:cNvPr id="0" name=""/>
        <dsp:cNvSpPr/>
      </dsp:nvSpPr>
      <dsp:spPr>
        <a:xfrm>
          <a:off x="3430543" y="2762814"/>
          <a:ext cx="177999" cy="153599"/>
        </a:xfrm>
        <a:prstGeom prst="hexagon">
          <a:avLst>
            <a:gd name="adj" fmla="val 25000"/>
            <a:gd name="vf" fmla="val 1154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A3568A0E-CD79-B345-B319-F95EDD6DFB48}">
      <dsp:nvSpPr>
        <dsp:cNvPr id="0" name=""/>
        <dsp:cNvSpPr/>
      </dsp:nvSpPr>
      <dsp:spPr>
        <a:xfrm>
          <a:off x="2080983" y="1452527"/>
          <a:ext cx="1525941" cy="1310287"/>
        </a:xfrm>
        <a:prstGeom prst="hexagon">
          <a:avLst>
            <a:gd name="adj" fmla="val 25000"/>
            <a:gd name="vf" fmla="val 1154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F9A2D4EE-4A71-A14B-908C-4DA73B159DFE}">
      <dsp:nvSpPr>
        <dsp:cNvPr id="0" name=""/>
        <dsp:cNvSpPr/>
      </dsp:nvSpPr>
      <dsp:spPr>
        <a:xfrm>
          <a:off x="3126326" y="2588965"/>
          <a:ext cx="177999" cy="153599"/>
        </a:xfrm>
        <a:prstGeom prst="hexagon">
          <a:avLst>
            <a:gd name="adj" fmla="val 25000"/>
            <a:gd name="vf" fmla="val 11547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sp>
    <dsp:sp modelId="{51EA06EC-C77B-7F42-825E-87CB4F410162}">
      <dsp:nvSpPr>
        <dsp:cNvPr id="0" name=""/>
        <dsp:cNvSpPr/>
      </dsp:nvSpPr>
      <dsp:spPr>
        <a:xfrm>
          <a:off x="4707285" y="1448576"/>
          <a:ext cx="1525941" cy="1310287"/>
        </a:xfrm>
        <a:prstGeom prst="hexagon">
          <a:avLst>
            <a:gd name="adj" fmla="val 25000"/>
            <a:gd name="vf" fmla="val 11547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3"/>
        </a:lnRef>
        <a:fillRef idx="3">
          <a:schemeClr val="accent3"/>
        </a:fillRef>
        <a:effectRef idx="3">
          <a:schemeClr val="accent3"/>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SAP</a:t>
          </a:r>
        </a:p>
        <a:p>
          <a:pPr marL="0" lvl="0" indent="0" algn="ctr" defTabSz="622300">
            <a:lnSpc>
              <a:spcPct val="90000"/>
            </a:lnSpc>
            <a:spcBef>
              <a:spcPct val="0"/>
            </a:spcBef>
            <a:spcAft>
              <a:spcPct val="35000"/>
            </a:spcAft>
            <a:buNone/>
          </a:pPr>
          <a:r>
            <a:rPr lang="en-US" sz="1200" b="0" kern="1200" dirty="0"/>
            <a:t>ABAP, PI, Web </a:t>
          </a:r>
          <a:r>
            <a:rPr lang="en-US" sz="1200" b="0" kern="1200" dirty="0" err="1"/>
            <a:t>Dynpro</a:t>
          </a:r>
          <a:r>
            <a:rPr lang="en-US" sz="1200" b="0" kern="1200" dirty="0"/>
            <a:t> e </a:t>
          </a:r>
          <a:r>
            <a:rPr lang="en-US" sz="1200" b="0" kern="1200" dirty="0" err="1"/>
            <a:t>Analistas</a:t>
          </a:r>
          <a:r>
            <a:rPr lang="en-US" sz="1200" b="0" kern="1200" dirty="0"/>
            <a:t> </a:t>
          </a:r>
          <a:r>
            <a:rPr lang="en-US" sz="1200" b="0" kern="1200" dirty="0" err="1"/>
            <a:t>Funcionais</a:t>
          </a:r>
          <a:r>
            <a:rPr lang="en-US" sz="1200" b="0" kern="1200" dirty="0"/>
            <a:t> </a:t>
          </a:r>
        </a:p>
      </dsp:txBody>
      <dsp:txXfrm>
        <a:off x="4943637" y="1651526"/>
        <a:ext cx="1053237" cy="904387"/>
      </dsp:txXfrm>
    </dsp:sp>
    <dsp:sp modelId="{11B1F3C9-C4EB-BD4E-B12E-5CD738B06825}">
      <dsp:nvSpPr>
        <dsp:cNvPr id="0" name=""/>
        <dsp:cNvSpPr/>
      </dsp:nvSpPr>
      <dsp:spPr>
        <a:xfrm>
          <a:off x="5757483" y="2582051"/>
          <a:ext cx="177999" cy="153599"/>
        </a:xfrm>
        <a:prstGeom prst="hexagon">
          <a:avLst>
            <a:gd name="adj" fmla="val 25000"/>
            <a:gd name="vf" fmla="val 11547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sp>
    <dsp:sp modelId="{0CC93032-E694-6141-9FFB-CBE11B5AAD7D}">
      <dsp:nvSpPr>
        <dsp:cNvPr id="0" name=""/>
        <dsp:cNvSpPr/>
      </dsp:nvSpPr>
      <dsp:spPr>
        <a:xfrm>
          <a:off x="6019627" y="2174098"/>
          <a:ext cx="1525941" cy="1310287"/>
        </a:xfrm>
        <a:prstGeom prst="hexagon">
          <a:avLst>
            <a:gd name="adj" fmla="val 25000"/>
            <a:gd name="vf" fmla="val 11547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sp>
    <dsp:sp modelId="{1E1CBA70-517F-4B4B-A765-A6C06A38ADED}">
      <dsp:nvSpPr>
        <dsp:cNvPr id="0" name=""/>
        <dsp:cNvSpPr/>
      </dsp:nvSpPr>
      <dsp:spPr>
        <a:xfrm>
          <a:off x="6056845" y="2757381"/>
          <a:ext cx="177999" cy="153599"/>
        </a:xfrm>
        <a:prstGeom prst="hexagon">
          <a:avLst>
            <a:gd name="adj" fmla="val 25000"/>
            <a:gd name="vf" fmla="val 11547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3"/>
        </a:lnRef>
        <a:fillRef idx="3">
          <a:schemeClr val="accent3"/>
        </a:fillRef>
        <a:effectRef idx="3">
          <a:schemeClr val="accent3"/>
        </a:effectRef>
        <a:fontRef idx="minor">
          <a:schemeClr val="lt1"/>
        </a:fontRef>
      </dsp:style>
    </dsp:sp>
    <dsp:sp modelId="{4BD40034-47A0-5946-9AB2-6E89CCADB7DB}">
      <dsp:nvSpPr>
        <dsp:cNvPr id="0" name=""/>
        <dsp:cNvSpPr/>
      </dsp:nvSpPr>
      <dsp:spPr>
        <a:xfrm>
          <a:off x="3394134" y="728486"/>
          <a:ext cx="1525941" cy="1310287"/>
        </a:xfrm>
        <a:prstGeom prst="hexagon">
          <a:avLst>
            <a:gd name="adj" fmla="val 25000"/>
            <a:gd name="vf" fmla="val 11547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Java </a:t>
          </a:r>
        </a:p>
        <a:p>
          <a:pPr marL="0" lvl="0" indent="0" algn="ctr" defTabSz="622300">
            <a:lnSpc>
              <a:spcPct val="90000"/>
            </a:lnSpc>
            <a:spcBef>
              <a:spcPct val="0"/>
            </a:spcBef>
            <a:spcAft>
              <a:spcPct val="35000"/>
            </a:spcAft>
            <a:buNone/>
          </a:pPr>
          <a:r>
            <a:rPr lang="en-US" sz="1200" b="0" kern="1200" dirty="0"/>
            <a:t>J2EE, Angular-</a:t>
          </a:r>
          <a:r>
            <a:rPr lang="en-US" sz="1200" b="0" kern="1200" dirty="0" err="1"/>
            <a:t>js</a:t>
          </a:r>
          <a:r>
            <a:rPr lang="en-US" sz="1200" b="0" kern="1200" dirty="0"/>
            <a:t>, JSF, Prime Faces, Java Flex, Web Services </a:t>
          </a:r>
        </a:p>
      </dsp:txBody>
      <dsp:txXfrm>
        <a:off x="3630486" y="931436"/>
        <a:ext cx="1053237" cy="904387"/>
      </dsp:txXfrm>
    </dsp:sp>
    <dsp:sp modelId="{3BE6AFC8-2284-5C4E-AFFA-BD36ED4D2A96}">
      <dsp:nvSpPr>
        <dsp:cNvPr id="0" name=""/>
        <dsp:cNvSpPr/>
      </dsp:nvSpPr>
      <dsp:spPr>
        <a:xfrm>
          <a:off x="4433004" y="746266"/>
          <a:ext cx="177999" cy="153599"/>
        </a:xfrm>
        <a:prstGeom prst="hexagon">
          <a:avLst>
            <a:gd name="adj" fmla="val 25000"/>
            <a:gd name="vf" fmla="val 1154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AF66216D-89FA-D846-AA3B-1828BF1178F7}">
      <dsp:nvSpPr>
        <dsp:cNvPr id="0" name=""/>
        <dsp:cNvSpPr/>
      </dsp:nvSpPr>
      <dsp:spPr>
        <a:xfrm>
          <a:off x="4707285" y="0"/>
          <a:ext cx="1525941" cy="1310287"/>
        </a:xfrm>
        <a:prstGeom prst="hexagon">
          <a:avLst>
            <a:gd name="adj" fmla="val 25000"/>
            <a:gd name="vf" fmla="val 1154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ED9ADA6B-AA1A-4741-8463-F4C88A9E73B6}">
      <dsp:nvSpPr>
        <dsp:cNvPr id="0" name=""/>
        <dsp:cNvSpPr/>
      </dsp:nvSpPr>
      <dsp:spPr>
        <a:xfrm>
          <a:off x="4750167" y="580319"/>
          <a:ext cx="177999" cy="153599"/>
        </a:xfrm>
        <a:prstGeom prst="hexagon">
          <a:avLst>
            <a:gd name="adj" fmla="val 25000"/>
            <a:gd name="vf" fmla="val 11547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sp>
    <dsp:sp modelId="{D90FD429-5896-724F-8C8A-314F676B591E}">
      <dsp:nvSpPr>
        <dsp:cNvPr id="0" name=""/>
        <dsp:cNvSpPr/>
      </dsp:nvSpPr>
      <dsp:spPr>
        <a:xfrm>
          <a:off x="6019627" y="725522"/>
          <a:ext cx="1525941" cy="1310287"/>
        </a:xfrm>
        <a:prstGeom prst="hexagon">
          <a:avLst>
            <a:gd name="adj" fmla="val 25000"/>
            <a:gd name="vf" fmla="val 115470"/>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dk1"/>
        </a:lnRef>
        <a:fillRef idx="3">
          <a:schemeClr val="dk1"/>
        </a:fillRef>
        <a:effectRef idx="3">
          <a:schemeClr val="dk1"/>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Microsoft </a:t>
          </a:r>
        </a:p>
        <a:p>
          <a:pPr marL="0" lvl="0" indent="0" algn="ctr" defTabSz="622300">
            <a:lnSpc>
              <a:spcPct val="90000"/>
            </a:lnSpc>
            <a:spcBef>
              <a:spcPct val="0"/>
            </a:spcBef>
            <a:spcAft>
              <a:spcPct val="35000"/>
            </a:spcAft>
            <a:buNone/>
          </a:pPr>
          <a:r>
            <a:rPr lang="en-US" sz="1200" b="0" kern="1200" dirty="0"/>
            <a:t>C#, </a:t>
          </a:r>
          <a:r>
            <a:rPr lang="en-US" sz="1200" b="0" kern="1200" dirty="0" err="1"/>
            <a:t>ASP.Net</a:t>
          </a:r>
          <a:r>
            <a:rPr lang="en-US" sz="1200" b="0" kern="1200" dirty="0"/>
            <a:t>, </a:t>
          </a:r>
          <a:r>
            <a:rPr lang="en-US" sz="1200" b="0" kern="1200" dirty="0" err="1"/>
            <a:t>c++</a:t>
          </a:r>
          <a:r>
            <a:rPr lang="en-US" sz="1200" b="0" kern="1200" dirty="0"/>
            <a:t> </a:t>
          </a:r>
        </a:p>
      </dsp:txBody>
      <dsp:txXfrm>
        <a:off x="6255979" y="928472"/>
        <a:ext cx="1053237" cy="904387"/>
      </dsp:txXfrm>
    </dsp:sp>
    <dsp:sp modelId="{253EB9BF-02E5-4A47-A6AB-A692478FE05D}">
      <dsp:nvSpPr>
        <dsp:cNvPr id="0" name=""/>
        <dsp:cNvSpPr/>
      </dsp:nvSpPr>
      <dsp:spPr>
        <a:xfrm>
          <a:off x="7340060" y="1306336"/>
          <a:ext cx="177999" cy="153599"/>
        </a:xfrm>
        <a:prstGeom prst="hexagon">
          <a:avLst>
            <a:gd name="adj" fmla="val 25000"/>
            <a:gd name="vf" fmla="val 115470"/>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sp>
    <dsp:sp modelId="{B75E2E5C-3AC6-8C45-94E7-D4663E9FB7EF}">
      <dsp:nvSpPr>
        <dsp:cNvPr id="0" name=""/>
        <dsp:cNvSpPr/>
      </dsp:nvSpPr>
      <dsp:spPr>
        <a:xfrm>
          <a:off x="7332778" y="1462405"/>
          <a:ext cx="1525941" cy="1310287"/>
        </a:xfrm>
        <a:prstGeom prst="hexagon">
          <a:avLst>
            <a:gd name="adj" fmla="val 25000"/>
            <a:gd name="vf" fmla="val 115470"/>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sp>
    <dsp:sp modelId="{7C89BF19-BDEC-8A46-BC20-4DC31992891A}">
      <dsp:nvSpPr>
        <dsp:cNvPr id="0" name=""/>
        <dsp:cNvSpPr/>
      </dsp:nvSpPr>
      <dsp:spPr>
        <a:xfrm>
          <a:off x="7630523" y="1485617"/>
          <a:ext cx="177999" cy="153599"/>
        </a:xfrm>
        <a:prstGeom prst="hexagon">
          <a:avLst>
            <a:gd name="adj" fmla="val 25000"/>
            <a:gd name="vf" fmla="val 115470"/>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4"/>
        </a:lnRef>
        <a:fillRef idx="3">
          <a:schemeClr val="accent4"/>
        </a:fillRef>
        <a:effectRef idx="3">
          <a:schemeClr val="accent4"/>
        </a:effectRef>
        <a:fontRef idx="minor">
          <a:schemeClr val="lt1"/>
        </a:fontRef>
      </dsp:style>
    </dsp:sp>
    <dsp:sp modelId="{AF97DCD4-CCAD-D54B-AD46-DF13C6429A4C}">
      <dsp:nvSpPr>
        <dsp:cNvPr id="0" name=""/>
        <dsp:cNvSpPr/>
      </dsp:nvSpPr>
      <dsp:spPr>
        <a:xfrm>
          <a:off x="7332778" y="13828"/>
          <a:ext cx="1525941" cy="1310287"/>
        </a:xfrm>
        <a:prstGeom prst="hexagon">
          <a:avLst>
            <a:gd name="adj" fmla="val 25000"/>
            <a:gd name="vf" fmla="val 11547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Mobile</a:t>
          </a:r>
          <a:r>
            <a:rPr lang="en-US" sz="1400" b="0" kern="1200" dirty="0"/>
            <a:t> </a:t>
          </a:r>
          <a:r>
            <a:rPr lang="en-US" sz="1200" b="0" kern="1200" dirty="0"/>
            <a:t>Android, </a:t>
          </a:r>
          <a:r>
            <a:rPr lang="en-US" sz="1200" b="0" kern="1200" dirty="0" err="1"/>
            <a:t>iOS</a:t>
          </a:r>
          <a:r>
            <a:rPr lang="en-US" sz="1200" b="0" kern="1200" dirty="0"/>
            <a:t> e Web Responsive </a:t>
          </a:r>
        </a:p>
      </dsp:txBody>
      <dsp:txXfrm>
        <a:off x="7569130" y="216778"/>
        <a:ext cx="1053237" cy="904387"/>
      </dsp:txXfrm>
    </dsp:sp>
    <dsp:sp modelId="{D34FAEF8-FBFE-5D42-84EE-4ABB20D85B18}">
      <dsp:nvSpPr>
        <dsp:cNvPr id="0" name=""/>
        <dsp:cNvSpPr/>
      </dsp:nvSpPr>
      <dsp:spPr>
        <a:xfrm>
          <a:off x="8653211" y="601062"/>
          <a:ext cx="177999" cy="153599"/>
        </a:xfrm>
        <a:prstGeom prst="hexagon">
          <a:avLst>
            <a:gd name="adj" fmla="val 25000"/>
            <a:gd name="vf" fmla="val 11547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sp>
    <dsp:sp modelId="{581756BF-4B09-F84C-A07F-4F160A518A7A}">
      <dsp:nvSpPr>
        <dsp:cNvPr id="0" name=""/>
        <dsp:cNvSpPr/>
      </dsp:nvSpPr>
      <dsp:spPr>
        <a:xfrm>
          <a:off x="8645930" y="744784"/>
          <a:ext cx="1525941" cy="1310287"/>
        </a:xfrm>
        <a:prstGeom prst="hexagon">
          <a:avLst>
            <a:gd name="adj" fmla="val 25000"/>
            <a:gd name="vf" fmla="val 11547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sp>
    <dsp:sp modelId="{A14BF438-0B0B-F240-BA62-13F1D6960E98}">
      <dsp:nvSpPr>
        <dsp:cNvPr id="0" name=""/>
        <dsp:cNvSpPr/>
      </dsp:nvSpPr>
      <dsp:spPr>
        <a:xfrm>
          <a:off x="8950147" y="773923"/>
          <a:ext cx="177999" cy="153599"/>
        </a:xfrm>
        <a:prstGeom prst="hexagon">
          <a:avLst>
            <a:gd name="adj" fmla="val 25000"/>
            <a:gd name="vf" fmla="val 11547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sp>
    <dsp:sp modelId="{F3DF52AE-90BC-914D-BA24-01D37EB03217}">
      <dsp:nvSpPr>
        <dsp:cNvPr id="0" name=""/>
        <dsp:cNvSpPr/>
      </dsp:nvSpPr>
      <dsp:spPr>
        <a:xfrm>
          <a:off x="8645930" y="2190891"/>
          <a:ext cx="1525941" cy="1310287"/>
        </a:xfrm>
        <a:prstGeom prst="hexagon">
          <a:avLst>
            <a:gd name="adj" fmla="val 25000"/>
            <a:gd name="vf" fmla="val 11547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PHP </a:t>
          </a:r>
        </a:p>
      </dsp:txBody>
      <dsp:txXfrm>
        <a:off x="8882282" y="2393841"/>
        <a:ext cx="1053237" cy="904387"/>
      </dsp:txXfrm>
    </dsp:sp>
    <dsp:sp modelId="{80C9A9F3-A92B-264C-8768-FD21309D0199}">
      <dsp:nvSpPr>
        <dsp:cNvPr id="0" name=""/>
        <dsp:cNvSpPr/>
      </dsp:nvSpPr>
      <dsp:spPr>
        <a:xfrm>
          <a:off x="8948529" y="3338688"/>
          <a:ext cx="177999" cy="153599"/>
        </a:xfrm>
        <a:prstGeom prst="hexagon">
          <a:avLst>
            <a:gd name="adj" fmla="val 25000"/>
            <a:gd name="vf" fmla="val 11547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sp>
    <dsp:sp modelId="{61E8657C-FBEB-3744-AD54-29B66E1389CF}">
      <dsp:nvSpPr>
        <dsp:cNvPr id="0" name=""/>
        <dsp:cNvSpPr/>
      </dsp:nvSpPr>
      <dsp:spPr>
        <a:xfrm>
          <a:off x="7332778" y="2908511"/>
          <a:ext cx="1525941" cy="1310287"/>
        </a:xfrm>
        <a:prstGeom prst="hexagon">
          <a:avLst>
            <a:gd name="adj" fmla="val 25000"/>
            <a:gd name="vf" fmla="val 11547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sp>
    <dsp:sp modelId="{E46CFCD5-1235-584C-94DA-734D7C4057E1}">
      <dsp:nvSpPr>
        <dsp:cNvPr id="0" name=""/>
        <dsp:cNvSpPr/>
      </dsp:nvSpPr>
      <dsp:spPr>
        <a:xfrm>
          <a:off x="8665348" y="3483398"/>
          <a:ext cx="177999" cy="153599"/>
        </a:xfrm>
        <a:prstGeom prst="hexagon">
          <a:avLst>
            <a:gd name="adj" fmla="val 25000"/>
            <a:gd name="vf" fmla="val 11547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sp>
    <dsp:sp modelId="{5D77EAC0-9725-5F49-969D-71B6B6F54AC8}">
      <dsp:nvSpPr>
        <dsp:cNvPr id="0" name=""/>
        <dsp:cNvSpPr/>
      </dsp:nvSpPr>
      <dsp:spPr>
        <a:xfrm>
          <a:off x="4705667" y="2900115"/>
          <a:ext cx="1525941" cy="1310287"/>
        </a:xfrm>
        <a:prstGeom prst="hexagon">
          <a:avLst>
            <a:gd name="adj" fmla="val 25000"/>
            <a:gd name="vf" fmla="val 11547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Progress</a:t>
          </a:r>
        </a:p>
      </dsp:txBody>
      <dsp:txXfrm>
        <a:off x="4942019" y="3103065"/>
        <a:ext cx="1053237" cy="904387"/>
      </dsp:txXfrm>
    </dsp:sp>
    <dsp:sp modelId="{B76E9AC4-B96E-5049-BB65-86450094515E}">
      <dsp:nvSpPr>
        <dsp:cNvPr id="0" name=""/>
        <dsp:cNvSpPr/>
      </dsp:nvSpPr>
      <dsp:spPr>
        <a:xfrm>
          <a:off x="4749358" y="3480928"/>
          <a:ext cx="177999" cy="153599"/>
        </a:xfrm>
        <a:prstGeom prst="hexagon">
          <a:avLst>
            <a:gd name="adj" fmla="val 25000"/>
            <a:gd name="vf" fmla="val 115470"/>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sp>
    <dsp:sp modelId="{AA62C830-D72D-4B4B-B3F4-FE5A7F7506D0}">
      <dsp:nvSpPr>
        <dsp:cNvPr id="0" name=""/>
        <dsp:cNvSpPr/>
      </dsp:nvSpPr>
      <dsp:spPr>
        <a:xfrm>
          <a:off x="3393325" y="3628601"/>
          <a:ext cx="1525941" cy="1310287"/>
        </a:xfrm>
        <a:prstGeom prst="hexagon">
          <a:avLst>
            <a:gd name="adj" fmla="val 25000"/>
            <a:gd name="vf" fmla="val 115470"/>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sp>
    <dsp:sp modelId="{6B27ED10-3437-3C43-945A-62A3CE17DBA2}">
      <dsp:nvSpPr>
        <dsp:cNvPr id="0" name=""/>
        <dsp:cNvSpPr/>
      </dsp:nvSpPr>
      <dsp:spPr>
        <a:xfrm>
          <a:off x="4431386" y="3646875"/>
          <a:ext cx="177999" cy="153599"/>
        </a:xfrm>
        <a:prstGeom prst="hexagon">
          <a:avLst>
            <a:gd name="adj" fmla="val 25000"/>
            <a:gd name="vf" fmla="val 11547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707F42-0145-884B-A0D3-6AA78482B3E3}">
      <dsp:nvSpPr>
        <dsp:cNvPr id="0" name=""/>
        <dsp:cNvSpPr/>
      </dsp:nvSpPr>
      <dsp:spPr>
        <a:xfrm rot="16200000">
          <a:off x="1677455" y="-1677455"/>
          <a:ext cx="2209800" cy="5564710"/>
        </a:xfrm>
        <a:prstGeom prst="round1Rect">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dk1"/>
        </a:lnRef>
        <a:fillRef idx="3">
          <a:schemeClr val="dk1"/>
        </a:fillRef>
        <a:effectRef idx="3">
          <a:schemeClr val="dk1"/>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dirty="0" err="1"/>
            <a:t>Ferramentas</a:t>
          </a:r>
          <a:r>
            <a:rPr lang="en-US" sz="3400" kern="1200" dirty="0"/>
            <a:t> e </a:t>
          </a:r>
          <a:r>
            <a:rPr lang="en-US" sz="3400" kern="1200" dirty="0" err="1"/>
            <a:t>Métodos</a:t>
          </a:r>
          <a:r>
            <a:rPr lang="en-US" sz="3400" kern="1200" dirty="0"/>
            <a:t> de </a:t>
          </a:r>
          <a:r>
            <a:rPr lang="en-US" sz="3400" kern="1200" dirty="0" err="1"/>
            <a:t>Gestão</a:t>
          </a:r>
          <a:r>
            <a:rPr lang="en-US" sz="3400" kern="1200" dirty="0"/>
            <a:t> de </a:t>
          </a:r>
          <a:r>
            <a:rPr lang="en-US" sz="3400" kern="1200" dirty="0" err="1"/>
            <a:t>Projetos</a:t>
          </a:r>
          <a:r>
            <a:rPr lang="en-US" sz="3400" kern="1200" dirty="0"/>
            <a:t> </a:t>
          </a:r>
        </a:p>
      </dsp:txBody>
      <dsp:txXfrm rot="5400000">
        <a:off x="0" y="0"/>
        <a:ext cx="5564710" cy="1657350"/>
      </dsp:txXfrm>
    </dsp:sp>
    <dsp:sp modelId="{79A31E3E-936A-D642-B02E-DB20048F04D8}">
      <dsp:nvSpPr>
        <dsp:cNvPr id="0" name=""/>
        <dsp:cNvSpPr/>
      </dsp:nvSpPr>
      <dsp:spPr>
        <a:xfrm>
          <a:off x="5564710" y="0"/>
          <a:ext cx="5564710" cy="2209800"/>
        </a:xfrm>
        <a:prstGeom prst="round1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dirty="0" err="1"/>
            <a:t>Metodologia</a:t>
          </a:r>
          <a:r>
            <a:rPr lang="en-US" sz="3400" kern="1200" dirty="0"/>
            <a:t> Agile</a:t>
          </a:r>
        </a:p>
      </dsp:txBody>
      <dsp:txXfrm>
        <a:off x="5564710" y="0"/>
        <a:ext cx="5564710" cy="1657350"/>
      </dsp:txXfrm>
    </dsp:sp>
    <dsp:sp modelId="{145AA208-0580-9349-9D3F-5DE3DB387425}">
      <dsp:nvSpPr>
        <dsp:cNvPr id="0" name=""/>
        <dsp:cNvSpPr/>
      </dsp:nvSpPr>
      <dsp:spPr>
        <a:xfrm rot="10800000">
          <a:off x="0" y="2209800"/>
          <a:ext cx="5564710" cy="2209800"/>
        </a:xfrm>
        <a:prstGeom prst="round1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dirty="0" err="1"/>
            <a:t>Gestão</a:t>
          </a:r>
          <a:r>
            <a:rPr lang="en-US" sz="3400" kern="1200" dirty="0"/>
            <a:t> de </a:t>
          </a:r>
          <a:r>
            <a:rPr lang="en-US" sz="3400" kern="1200" dirty="0" err="1"/>
            <a:t>Talentos</a:t>
          </a:r>
          <a:r>
            <a:rPr lang="en-US" sz="3400" kern="1200" dirty="0"/>
            <a:t> </a:t>
          </a:r>
        </a:p>
      </dsp:txBody>
      <dsp:txXfrm rot="10800000">
        <a:off x="0" y="2762249"/>
        <a:ext cx="5564710" cy="1657350"/>
      </dsp:txXfrm>
    </dsp:sp>
    <dsp:sp modelId="{C8794671-282E-8F43-9CF9-4ADBCB7EC631}">
      <dsp:nvSpPr>
        <dsp:cNvPr id="0" name=""/>
        <dsp:cNvSpPr/>
      </dsp:nvSpPr>
      <dsp:spPr>
        <a:xfrm rot="5400000">
          <a:off x="7242165" y="532344"/>
          <a:ext cx="2209800" cy="5564710"/>
        </a:xfrm>
        <a:prstGeom prst="round1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3"/>
        </a:lnRef>
        <a:fillRef idx="3">
          <a:schemeClr val="accent3"/>
        </a:fillRef>
        <a:effectRef idx="3">
          <a:schemeClr val="accent3"/>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dirty="0"/>
            <a:t>Auditoria e </a:t>
          </a:r>
          <a:r>
            <a:rPr lang="en-US" sz="3400" kern="1200" dirty="0" err="1"/>
            <a:t>Controle</a:t>
          </a:r>
          <a:r>
            <a:rPr lang="en-US" sz="3400" kern="1200" dirty="0"/>
            <a:t> da </a:t>
          </a:r>
          <a:r>
            <a:rPr lang="en-US" sz="3400" kern="1200" dirty="0" err="1"/>
            <a:t>Qualidade</a:t>
          </a:r>
          <a:r>
            <a:rPr lang="en-US" sz="3400" kern="1200" dirty="0"/>
            <a:t> </a:t>
          </a:r>
        </a:p>
      </dsp:txBody>
      <dsp:txXfrm rot="-5400000">
        <a:off x="5564710" y="2762249"/>
        <a:ext cx="5564710" cy="1657350"/>
      </dsp:txXfrm>
    </dsp:sp>
    <dsp:sp modelId="{B1394F34-AA7F-F447-B7AD-FA955D259CB1}">
      <dsp:nvSpPr>
        <dsp:cNvPr id="0" name=""/>
        <dsp:cNvSpPr/>
      </dsp:nvSpPr>
      <dsp:spPr>
        <a:xfrm>
          <a:off x="3895296" y="1657350"/>
          <a:ext cx="3338826" cy="1104900"/>
        </a:xfrm>
        <a:prstGeom prst="roundRect">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err="1"/>
            <a:t>Projetos</a:t>
          </a:r>
          <a:r>
            <a:rPr lang="en-US" sz="3400" kern="1200" dirty="0"/>
            <a:t> Turnkey </a:t>
          </a:r>
        </a:p>
      </dsp:txBody>
      <dsp:txXfrm>
        <a:off x="3949233" y="1711287"/>
        <a:ext cx="3230952" cy="997026"/>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C9A338-8C41-AB47-B22C-C88DF4D9FD79}" type="datetimeFigureOut">
              <a:rPr lang="en-US" smtClean="0"/>
              <a:t>1/31/2024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D24A4C-6587-4C46-BD28-5942FD3DF6CC}" type="slidenum">
              <a:rPr lang="en-US" smtClean="0"/>
              <a:t>‹nº›</a:t>
            </a:fld>
            <a:endParaRPr lang="en-US"/>
          </a:p>
        </p:txBody>
      </p:sp>
    </p:spTree>
    <p:extLst>
      <p:ext uri="{BB962C8B-B14F-4D97-AF65-F5344CB8AC3E}">
        <p14:creationId xmlns:p14="http://schemas.microsoft.com/office/powerpoint/2010/main" val="13597507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103455-C357-4212-A776-364F9F581814}" type="datetimeFigureOut">
              <a:rPr lang="en-US" smtClean="0"/>
              <a:pPr/>
              <a:t>1/31/2024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D950D0-6002-48E8-A20C-34F7DDCE66EB}" type="slidenum">
              <a:rPr lang="en-US" smtClean="0"/>
              <a:pPr/>
              <a:t>‹nº›</a:t>
            </a:fld>
            <a:endParaRPr lang="en-US"/>
          </a:p>
        </p:txBody>
      </p:sp>
    </p:spTree>
    <p:extLst>
      <p:ext uri="{BB962C8B-B14F-4D97-AF65-F5344CB8AC3E}">
        <p14:creationId xmlns:p14="http://schemas.microsoft.com/office/powerpoint/2010/main" val="3410591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6D950D0-6002-48E8-A20C-34F7DDCE66EB}" type="slidenum">
              <a:rPr lang="en-US" smtClean="0"/>
              <a:pPr/>
              <a:t>1</a:t>
            </a:fld>
            <a:endParaRPr lang="en-US"/>
          </a:p>
        </p:txBody>
      </p:sp>
    </p:spTree>
    <p:extLst>
      <p:ext uri="{BB962C8B-B14F-4D97-AF65-F5344CB8AC3E}">
        <p14:creationId xmlns:p14="http://schemas.microsoft.com/office/powerpoint/2010/main" val="486029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D950D0-6002-48E8-A20C-34F7DDCE66EB}" type="slidenum">
              <a:rPr lang="en-US" smtClean="0"/>
              <a:pPr/>
              <a:t>11</a:t>
            </a:fld>
            <a:endParaRPr lang="en-US"/>
          </a:p>
        </p:txBody>
      </p:sp>
    </p:spTree>
    <p:extLst>
      <p:ext uri="{BB962C8B-B14F-4D97-AF65-F5344CB8AC3E}">
        <p14:creationId xmlns:p14="http://schemas.microsoft.com/office/powerpoint/2010/main" val="2159408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Menor custo interno para a operação de sua TI </a:t>
            </a:r>
          </a:p>
          <a:p>
            <a:r>
              <a:rPr lang="pt-BR" dirty="0"/>
              <a:t>Gestão do time é realizada pela Supero </a:t>
            </a:r>
          </a:p>
          <a:p>
            <a:r>
              <a:rPr lang="pt-BR" dirty="0"/>
              <a:t>Redução de sua infraestrutura  </a:t>
            </a:r>
          </a:p>
          <a:p>
            <a:r>
              <a:rPr lang="pt-BR" dirty="0"/>
              <a:t>Sistema de Service Desk para abertura de chamados </a:t>
            </a:r>
          </a:p>
          <a:p>
            <a:r>
              <a:rPr lang="pt-BR" dirty="0"/>
              <a:t>Sua equipe mais tempo focada em atividades estratégias</a:t>
            </a:r>
          </a:p>
          <a:p>
            <a:endParaRPr lang="en-US" dirty="0"/>
          </a:p>
        </p:txBody>
      </p:sp>
      <p:sp>
        <p:nvSpPr>
          <p:cNvPr id="4" name="Slide Number Placeholder 3"/>
          <p:cNvSpPr>
            <a:spLocks noGrp="1"/>
          </p:cNvSpPr>
          <p:nvPr>
            <p:ph type="sldNum" sz="quarter" idx="10"/>
          </p:nvPr>
        </p:nvSpPr>
        <p:spPr/>
        <p:txBody>
          <a:bodyPr/>
          <a:lstStyle/>
          <a:p>
            <a:fld id="{B6D950D0-6002-48E8-A20C-34F7DDCE66EB}" type="slidenum">
              <a:rPr lang="en-US" smtClean="0"/>
              <a:pPr/>
              <a:t>12</a:t>
            </a:fld>
            <a:endParaRPr lang="en-US"/>
          </a:p>
        </p:txBody>
      </p:sp>
    </p:spTree>
    <p:extLst>
      <p:ext uri="{BB962C8B-B14F-4D97-AF65-F5344CB8AC3E}">
        <p14:creationId xmlns:p14="http://schemas.microsoft.com/office/powerpoint/2010/main" val="2465092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Self-Serve</a:t>
            </a:r>
          </a:p>
          <a:p>
            <a:r>
              <a:rPr lang="en-US" dirty="0"/>
              <a:t>Improves </a:t>
            </a:r>
            <a:r>
              <a:rPr lang="en-US" dirty="0" err="1"/>
              <a:t>custumer</a:t>
            </a:r>
            <a:r>
              <a:rPr lang="en-US" dirty="0"/>
              <a:t> experience and minimizes</a:t>
            </a:r>
            <a:r>
              <a:rPr lang="en-US" baseline="0" dirty="0"/>
              <a:t> calls and </a:t>
            </a:r>
            <a:r>
              <a:rPr lang="en-US" baseline="0" dirty="0" err="1"/>
              <a:t>scalations</a:t>
            </a:r>
            <a:r>
              <a:rPr lang="en-US" baseline="0" dirty="0"/>
              <a:t>.</a:t>
            </a:r>
          </a:p>
          <a:p>
            <a:endParaRPr lang="en-US" baseline="0" dirty="0"/>
          </a:p>
          <a:p>
            <a:r>
              <a:rPr lang="en-US" baseline="0" dirty="0"/>
              <a:t>Agent-Assisted Service</a:t>
            </a:r>
          </a:p>
          <a:p>
            <a:r>
              <a:rPr lang="en-US" baseline="0" dirty="0"/>
              <a:t>Improves agent </a:t>
            </a:r>
            <a:r>
              <a:rPr lang="en-US" baseline="0" dirty="0" err="1"/>
              <a:t>afficiency</a:t>
            </a:r>
            <a:r>
              <a:rPr lang="en-US" baseline="0" dirty="0"/>
              <a:t> and reduces customer wait times.</a:t>
            </a:r>
          </a:p>
          <a:p>
            <a:endParaRPr lang="en-US" baseline="0" dirty="0"/>
          </a:p>
          <a:p>
            <a:r>
              <a:rPr lang="en-US" dirty="0" err="1"/>
              <a:t>Agente</a:t>
            </a:r>
            <a:r>
              <a:rPr lang="en-US" dirty="0"/>
              <a:t> de </a:t>
            </a:r>
            <a:r>
              <a:rPr lang="en-US" dirty="0" err="1"/>
              <a:t>Serviço</a:t>
            </a:r>
            <a:r>
              <a:rPr lang="en-US" dirty="0"/>
              <a:t> </a:t>
            </a:r>
            <a:r>
              <a:rPr lang="en-US" dirty="0" err="1"/>
              <a:t>Assistido</a:t>
            </a:r>
            <a:endParaRPr lang="en-US" dirty="0"/>
          </a:p>
          <a:p>
            <a:r>
              <a:rPr lang="en-US" dirty="0" err="1"/>
              <a:t>Melhora</a:t>
            </a:r>
            <a:r>
              <a:rPr lang="en-US" dirty="0"/>
              <a:t> a </a:t>
            </a:r>
            <a:r>
              <a:rPr lang="en-US" dirty="0" err="1"/>
              <a:t>eficiência</a:t>
            </a:r>
            <a:r>
              <a:rPr lang="en-US" dirty="0"/>
              <a:t> do </a:t>
            </a:r>
            <a:r>
              <a:rPr lang="en-US" dirty="0" err="1"/>
              <a:t>agente</a:t>
            </a:r>
            <a:r>
              <a:rPr lang="en-US" dirty="0"/>
              <a:t> e </a:t>
            </a:r>
            <a:r>
              <a:rPr lang="en-US" dirty="0" err="1"/>
              <a:t>reduzir</a:t>
            </a:r>
            <a:r>
              <a:rPr lang="en-US" dirty="0"/>
              <a:t> o tempo de </a:t>
            </a:r>
            <a:r>
              <a:rPr lang="en-US" dirty="0" err="1"/>
              <a:t>espera</a:t>
            </a:r>
            <a:r>
              <a:rPr lang="en-US" dirty="0"/>
              <a:t> do </a:t>
            </a:r>
            <a:r>
              <a:rPr lang="en-US" dirty="0" err="1"/>
              <a:t>cliente</a:t>
            </a:r>
            <a:r>
              <a:rPr lang="en-US" dirty="0"/>
              <a:t>.</a:t>
            </a:r>
          </a:p>
          <a:p>
            <a:endParaRPr lang="en-US" dirty="0"/>
          </a:p>
          <a:p>
            <a:r>
              <a:rPr lang="en-US" dirty="0"/>
              <a:t>Social</a:t>
            </a:r>
            <a:r>
              <a:rPr lang="en-US" baseline="0" dirty="0"/>
              <a:t> Communities</a:t>
            </a:r>
          </a:p>
          <a:p>
            <a:r>
              <a:rPr lang="en-US" baseline="0" dirty="0"/>
              <a:t>Helps organizations tap  social channels as part of a comprehensive, multi-</a:t>
            </a:r>
            <a:r>
              <a:rPr lang="en-US" baseline="0" dirty="0" err="1"/>
              <a:t>chanel</a:t>
            </a:r>
            <a:r>
              <a:rPr lang="en-US" baseline="0" dirty="0"/>
              <a:t> support strategy</a:t>
            </a:r>
          </a:p>
          <a:p>
            <a:endParaRPr lang="en-US" baseline="0" dirty="0"/>
          </a:p>
          <a:p>
            <a:r>
              <a:rPr lang="en-US" dirty="0" err="1"/>
              <a:t>Comunidades</a:t>
            </a:r>
            <a:r>
              <a:rPr lang="en-US" dirty="0"/>
              <a:t> </a:t>
            </a:r>
            <a:r>
              <a:rPr lang="en-US" dirty="0" err="1"/>
              <a:t>sociais</a:t>
            </a:r>
            <a:endParaRPr lang="en-US" dirty="0"/>
          </a:p>
          <a:p>
            <a:r>
              <a:rPr lang="en-US" dirty="0" err="1"/>
              <a:t>Ajuda</a:t>
            </a:r>
            <a:r>
              <a:rPr lang="en-US" dirty="0"/>
              <a:t> as </a:t>
            </a:r>
            <a:r>
              <a:rPr lang="en-US" dirty="0" err="1"/>
              <a:t>organizações</a:t>
            </a:r>
            <a:r>
              <a:rPr lang="en-US" dirty="0"/>
              <a:t> a </a:t>
            </a:r>
            <a:r>
              <a:rPr lang="en-US" dirty="0" err="1"/>
              <a:t>explorar</a:t>
            </a:r>
            <a:r>
              <a:rPr lang="en-US" dirty="0"/>
              <a:t> </a:t>
            </a:r>
            <a:r>
              <a:rPr lang="en-US" dirty="0" err="1"/>
              <a:t>canais</a:t>
            </a:r>
            <a:r>
              <a:rPr lang="en-US" dirty="0"/>
              <a:t> </a:t>
            </a:r>
            <a:r>
              <a:rPr lang="en-US" dirty="0" err="1"/>
              <a:t>sociais</a:t>
            </a:r>
            <a:r>
              <a:rPr lang="en-US" dirty="0"/>
              <a:t> </a:t>
            </a:r>
            <a:r>
              <a:rPr lang="en-US" dirty="0" err="1"/>
              <a:t>como</a:t>
            </a:r>
            <a:r>
              <a:rPr lang="en-US" dirty="0"/>
              <a:t> parte de </a:t>
            </a:r>
            <a:r>
              <a:rPr lang="en-US" dirty="0" err="1"/>
              <a:t>uma</a:t>
            </a:r>
            <a:r>
              <a:rPr lang="en-US" dirty="0"/>
              <a:t> </a:t>
            </a:r>
            <a:r>
              <a:rPr lang="en-US" dirty="0" err="1"/>
              <a:t>estratégia</a:t>
            </a:r>
            <a:r>
              <a:rPr lang="en-US" dirty="0"/>
              <a:t> </a:t>
            </a:r>
            <a:r>
              <a:rPr lang="en-US" dirty="0" err="1"/>
              <a:t>abrangente</a:t>
            </a:r>
            <a:r>
              <a:rPr lang="en-US" dirty="0"/>
              <a:t> de </a:t>
            </a:r>
            <a:r>
              <a:rPr lang="en-US" dirty="0" err="1"/>
              <a:t>apoio</a:t>
            </a:r>
            <a:r>
              <a:rPr lang="en-US" dirty="0"/>
              <a:t> multi-canal</a:t>
            </a:r>
          </a:p>
          <a:p>
            <a:endParaRPr lang="en-US" dirty="0"/>
          </a:p>
          <a:p>
            <a:endParaRPr lang="en-US" dirty="0"/>
          </a:p>
          <a:p>
            <a:r>
              <a:rPr lang="en-US" dirty="0" err="1"/>
              <a:t>Uderstand</a:t>
            </a:r>
            <a:endParaRPr lang="en-US" dirty="0"/>
          </a:p>
          <a:p>
            <a:r>
              <a:rPr lang="en-US" dirty="0"/>
              <a:t>Use</a:t>
            </a:r>
            <a:r>
              <a:rPr lang="en-US" baseline="0" dirty="0"/>
              <a:t> context, meaning and role to personalize</a:t>
            </a:r>
          </a:p>
          <a:p>
            <a:endParaRPr lang="en-US" baseline="0" dirty="0"/>
          </a:p>
          <a:p>
            <a:r>
              <a:rPr lang="en-US" baseline="0" dirty="0"/>
              <a:t>Collaborate</a:t>
            </a:r>
          </a:p>
          <a:p>
            <a:r>
              <a:rPr lang="en-US" baseline="0" dirty="0"/>
              <a:t>Leverage social networking to enhance knowledge</a:t>
            </a:r>
          </a:p>
          <a:p>
            <a:endParaRPr lang="en-US" baseline="0" dirty="0"/>
          </a:p>
          <a:p>
            <a:r>
              <a:rPr lang="en-US" baseline="0" dirty="0"/>
              <a:t>Answer</a:t>
            </a:r>
          </a:p>
          <a:p>
            <a:r>
              <a:rPr lang="en-US" baseline="0" dirty="0"/>
              <a:t>Deliver highly relevant / accurate answers</a:t>
            </a:r>
          </a:p>
          <a:p>
            <a:endParaRPr lang="en-US" baseline="0" dirty="0"/>
          </a:p>
          <a:p>
            <a:r>
              <a:rPr lang="en-US" baseline="0" dirty="0"/>
              <a:t>Learn</a:t>
            </a:r>
          </a:p>
          <a:p>
            <a:r>
              <a:rPr lang="en-US" baseline="0" dirty="0" err="1"/>
              <a:t>Undestand</a:t>
            </a:r>
            <a:r>
              <a:rPr lang="en-US" baseline="0" dirty="0"/>
              <a:t> behavior to improve ongoing experience</a:t>
            </a:r>
          </a:p>
          <a:p>
            <a:endParaRPr lang="en-US" baseline="0" dirty="0"/>
          </a:p>
          <a:p>
            <a:endParaRPr lang="en-US" baseline="0" dirty="0"/>
          </a:p>
          <a:p>
            <a:r>
              <a:rPr lang="en-US" dirty="0" err="1"/>
              <a:t>Compreendo</a:t>
            </a:r>
            <a:endParaRPr lang="en-US" dirty="0"/>
          </a:p>
          <a:p>
            <a:r>
              <a:rPr lang="en-US" dirty="0"/>
              <a:t>Use </a:t>
            </a:r>
            <a:r>
              <a:rPr lang="en-US" dirty="0" err="1"/>
              <a:t>contexto</a:t>
            </a:r>
            <a:r>
              <a:rPr lang="en-US" dirty="0"/>
              <a:t>, </a:t>
            </a:r>
            <a:r>
              <a:rPr lang="en-US" dirty="0" err="1"/>
              <a:t>significado</a:t>
            </a:r>
            <a:r>
              <a:rPr lang="en-US" dirty="0"/>
              <a:t> e </a:t>
            </a:r>
            <a:r>
              <a:rPr lang="en-US" dirty="0" err="1"/>
              <a:t>papel</a:t>
            </a:r>
            <a:r>
              <a:rPr lang="en-US" dirty="0"/>
              <a:t> </a:t>
            </a:r>
            <a:r>
              <a:rPr lang="en-US" dirty="0" err="1"/>
              <a:t>para</a:t>
            </a:r>
            <a:r>
              <a:rPr lang="en-US" dirty="0"/>
              <a:t> </a:t>
            </a:r>
            <a:r>
              <a:rPr lang="en-US" dirty="0" err="1"/>
              <a:t>personalizar</a:t>
            </a:r>
            <a:endParaRPr lang="en-US" dirty="0"/>
          </a:p>
          <a:p>
            <a:r>
              <a:rPr lang="en-US" dirty="0" err="1"/>
              <a:t>Colaborar</a:t>
            </a:r>
            <a:endParaRPr lang="en-US" dirty="0"/>
          </a:p>
          <a:p>
            <a:r>
              <a:rPr lang="en-US" dirty="0" err="1"/>
              <a:t>Alavancar</a:t>
            </a:r>
            <a:r>
              <a:rPr lang="en-US" dirty="0"/>
              <a:t> as </a:t>
            </a:r>
            <a:r>
              <a:rPr lang="en-US" dirty="0" err="1"/>
              <a:t>redes</a:t>
            </a:r>
            <a:r>
              <a:rPr lang="en-US" dirty="0"/>
              <a:t> </a:t>
            </a:r>
            <a:r>
              <a:rPr lang="en-US" dirty="0" err="1"/>
              <a:t>sociais</a:t>
            </a:r>
            <a:r>
              <a:rPr lang="en-US" dirty="0"/>
              <a:t> </a:t>
            </a:r>
            <a:r>
              <a:rPr lang="en-US" dirty="0" err="1"/>
              <a:t>para</a:t>
            </a:r>
            <a:r>
              <a:rPr lang="en-US" dirty="0"/>
              <a:t> </a:t>
            </a:r>
            <a:r>
              <a:rPr lang="en-US" dirty="0" err="1"/>
              <a:t>aumentar</a:t>
            </a:r>
            <a:r>
              <a:rPr lang="en-US" dirty="0"/>
              <a:t> o </a:t>
            </a:r>
            <a:r>
              <a:rPr lang="en-US" dirty="0" err="1"/>
              <a:t>conhecimento</a:t>
            </a:r>
            <a:endParaRPr lang="en-US" dirty="0"/>
          </a:p>
          <a:p>
            <a:r>
              <a:rPr lang="en-US" dirty="0" err="1"/>
              <a:t>Responda</a:t>
            </a:r>
            <a:endParaRPr lang="en-US" dirty="0"/>
          </a:p>
          <a:p>
            <a:r>
              <a:rPr lang="en-US" dirty="0"/>
              <a:t>Dar </a:t>
            </a:r>
            <a:r>
              <a:rPr lang="en-US" dirty="0" err="1"/>
              <a:t>respostas</a:t>
            </a:r>
            <a:r>
              <a:rPr lang="en-US" dirty="0"/>
              <a:t> </a:t>
            </a:r>
            <a:r>
              <a:rPr lang="en-US" dirty="0" err="1"/>
              <a:t>altamente</a:t>
            </a:r>
            <a:r>
              <a:rPr lang="en-US" dirty="0"/>
              <a:t> </a:t>
            </a:r>
            <a:r>
              <a:rPr lang="en-US" dirty="0" err="1"/>
              <a:t>relevantes</a:t>
            </a:r>
            <a:r>
              <a:rPr lang="en-US" dirty="0"/>
              <a:t> / </a:t>
            </a:r>
            <a:r>
              <a:rPr lang="en-US" dirty="0" err="1"/>
              <a:t>precisos</a:t>
            </a:r>
            <a:endParaRPr lang="en-US" dirty="0"/>
          </a:p>
          <a:p>
            <a:r>
              <a:rPr lang="en-US" dirty="0" err="1"/>
              <a:t>Aprender</a:t>
            </a:r>
            <a:endParaRPr lang="en-US" dirty="0"/>
          </a:p>
          <a:p>
            <a:r>
              <a:rPr lang="en-US" dirty="0" err="1"/>
              <a:t>Entender</a:t>
            </a:r>
            <a:r>
              <a:rPr lang="en-US" dirty="0"/>
              <a:t> o </a:t>
            </a:r>
            <a:r>
              <a:rPr lang="en-US" dirty="0" err="1"/>
              <a:t>comportamento</a:t>
            </a:r>
            <a:r>
              <a:rPr lang="en-US" dirty="0"/>
              <a:t> </a:t>
            </a:r>
            <a:r>
              <a:rPr lang="en-US" dirty="0" err="1"/>
              <a:t>para</a:t>
            </a:r>
            <a:r>
              <a:rPr lang="en-US" dirty="0"/>
              <a:t> </a:t>
            </a:r>
            <a:r>
              <a:rPr lang="en-US" dirty="0" err="1"/>
              <a:t>melhorar</a:t>
            </a:r>
            <a:r>
              <a:rPr lang="en-US" dirty="0"/>
              <a:t> a </a:t>
            </a:r>
            <a:r>
              <a:rPr lang="en-US" dirty="0" err="1"/>
              <a:t>experiência</a:t>
            </a:r>
            <a:r>
              <a:rPr lang="en-US" dirty="0"/>
              <a:t> </a:t>
            </a:r>
            <a:r>
              <a:rPr lang="en-US" dirty="0" err="1"/>
              <a:t>em</a:t>
            </a:r>
            <a:r>
              <a:rPr lang="en-US" dirty="0"/>
              <a:t> </a:t>
            </a:r>
            <a:r>
              <a:rPr lang="en-US" dirty="0" err="1"/>
              <a:t>curso</a:t>
            </a:r>
            <a:endParaRPr lang="en-US" dirty="0"/>
          </a:p>
        </p:txBody>
      </p:sp>
      <p:sp>
        <p:nvSpPr>
          <p:cNvPr id="4" name="Slide Number Placeholder 3"/>
          <p:cNvSpPr>
            <a:spLocks noGrp="1"/>
          </p:cNvSpPr>
          <p:nvPr>
            <p:ph type="sldNum" sz="quarter" idx="10"/>
          </p:nvPr>
        </p:nvSpPr>
        <p:spPr/>
        <p:txBody>
          <a:bodyPr/>
          <a:lstStyle/>
          <a:p>
            <a:fld id="{B6D950D0-6002-48E8-A20C-34F7DDCE66EB}" type="slidenum">
              <a:rPr lang="en-US" smtClean="0"/>
              <a:pPr/>
              <a:t>13</a:t>
            </a:fld>
            <a:endParaRPr lang="en-US"/>
          </a:p>
        </p:txBody>
      </p:sp>
    </p:spTree>
    <p:extLst>
      <p:ext uri="{BB962C8B-B14F-4D97-AF65-F5344CB8AC3E}">
        <p14:creationId xmlns:p14="http://schemas.microsoft.com/office/powerpoint/2010/main" val="1897051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GESTÃO DO CONHECIMENTO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Padrões</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atendimento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customizados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cada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cliente</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Documentação</a:t>
            </a:r>
            <a:r>
              <a:rPr lang="en-US" sz="1200" kern="1200" dirty="0">
                <a:solidFill>
                  <a:schemeClr val="tx1"/>
                </a:solidFill>
                <a:effectLst/>
                <a:latin typeface="+mn-lt"/>
                <a:ea typeface="+mn-ea"/>
                <a:cs typeface="+mn-cs"/>
              </a:rPr>
              <a:t> das </a:t>
            </a:r>
            <a:r>
              <a:rPr lang="en-US" sz="1200" kern="1200" dirty="0" err="1">
                <a:solidFill>
                  <a:schemeClr val="tx1"/>
                </a:solidFill>
                <a:effectLst/>
                <a:latin typeface="+mn-lt"/>
                <a:ea typeface="+mn-ea"/>
                <a:cs typeface="+mn-cs"/>
              </a:rPr>
              <a:t>soluções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implementadas</a:t>
            </a:r>
            <a:r>
              <a:rPr lang="en-US" sz="1200" kern="1200" dirty="0">
                <a:solidFill>
                  <a:schemeClr val="tx1"/>
                </a:solidFill>
                <a:effectLst/>
                <a:latin typeface="+mn-lt"/>
                <a:ea typeface="+mn-ea"/>
                <a:cs typeface="+mn-cs"/>
              </a:rPr>
              <a:t> no </a:t>
            </a:r>
            <a:r>
              <a:rPr lang="en-US" sz="1200" kern="1200" dirty="0" err="1">
                <a:solidFill>
                  <a:schemeClr val="tx1"/>
                </a:solidFill>
                <a:effectLst/>
                <a:latin typeface="+mn-lt"/>
                <a:ea typeface="+mn-ea"/>
                <a:cs typeface="+mn-cs"/>
              </a:rPr>
              <a:t>sistema</a:t>
            </a:r>
            <a:r>
              <a:rPr lang="en-US" sz="1200" kern="1200" dirty="0">
                <a:solidFill>
                  <a:schemeClr val="tx1"/>
                </a:solidFill>
                <a:effectLst/>
                <a:latin typeface="+mn-lt"/>
                <a:ea typeface="+mn-ea"/>
                <a:cs typeface="+mn-cs"/>
              </a:rPr>
              <a:t> de Service Desk </a:t>
            </a:r>
          </a:p>
          <a:p>
            <a:r>
              <a:rPr lang="en-US" sz="1200" kern="1200" dirty="0" err="1">
                <a:solidFill>
                  <a:schemeClr val="tx1"/>
                </a:solidFill>
                <a:effectLst/>
                <a:latin typeface="+mn-lt"/>
                <a:ea typeface="+mn-ea"/>
                <a:cs typeface="+mn-cs"/>
              </a:rPr>
              <a:t>Ferramenta</a:t>
            </a:r>
            <a:r>
              <a:rPr lang="en-US" sz="1200" kern="1200" dirty="0">
                <a:solidFill>
                  <a:schemeClr val="tx1"/>
                </a:solidFill>
                <a:effectLst/>
                <a:latin typeface="+mn-lt"/>
                <a:ea typeface="+mn-ea"/>
                <a:cs typeface="+mn-cs"/>
              </a:rPr>
              <a:t> wiki </a:t>
            </a:r>
            <a:r>
              <a:rPr lang="en-US" sz="1200" kern="1200" dirty="0" err="1">
                <a:solidFill>
                  <a:schemeClr val="tx1"/>
                </a:solidFill>
                <a:effectLst/>
                <a:latin typeface="+mn-lt"/>
                <a:ea typeface="+mn-ea"/>
                <a:cs typeface="+mn-cs"/>
              </a:rPr>
              <a:t>para</a:t>
            </a:r>
            <a:r>
              <a:rPr lang="en-US" sz="1200" kern="1200" dirty="0">
                <a:solidFill>
                  <a:schemeClr val="tx1"/>
                </a:solidFill>
                <a:effectLst/>
                <a:latin typeface="+mn-lt"/>
                <a:ea typeface="+mn-ea"/>
                <a:cs typeface="+mn-cs"/>
              </a:rPr>
              <a:t> base de </a:t>
            </a:r>
            <a:r>
              <a:rPr lang="en-US" sz="1200" kern="1200" dirty="0" err="1">
                <a:solidFill>
                  <a:schemeClr val="tx1"/>
                </a:solidFill>
                <a:effectLst/>
                <a:latin typeface="+mn-lt"/>
                <a:ea typeface="+mn-ea"/>
                <a:cs typeface="+mn-cs"/>
              </a:rPr>
              <a:t>conhecimento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melhores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práticas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cada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cliente</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Planos</a:t>
            </a:r>
            <a:r>
              <a:rPr lang="en-US" sz="1200" kern="1200" dirty="0">
                <a:solidFill>
                  <a:schemeClr val="tx1"/>
                </a:solidFill>
                <a:effectLst/>
                <a:latin typeface="+mn-lt"/>
                <a:ea typeface="+mn-ea"/>
                <a:cs typeface="+mn-cs"/>
              </a:rPr>
              <a:t> de testes e </a:t>
            </a:r>
            <a:r>
              <a:rPr lang="en-US" sz="1200" kern="1200" dirty="0" err="1">
                <a:solidFill>
                  <a:schemeClr val="tx1"/>
                </a:solidFill>
                <a:effectLst/>
                <a:latin typeface="+mn-lt"/>
                <a:ea typeface="+mn-ea"/>
                <a:cs typeface="+mn-cs"/>
              </a:rPr>
              <a:t>implantação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homologação</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promoção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objetos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produção</a:t>
            </a:r>
            <a:r>
              <a:rPr lang="en-US" sz="120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B6D950D0-6002-48E8-A20C-34F7DDCE66EB}" type="slidenum">
              <a:rPr lang="en-US" smtClean="0"/>
              <a:pPr/>
              <a:t>14</a:t>
            </a:fld>
            <a:endParaRPr lang="en-US"/>
          </a:p>
        </p:txBody>
      </p:sp>
    </p:spTree>
    <p:extLst>
      <p:ext uri="{BB962C8B-B14F-4D97-AF65-F5344CB8AC3E}">
        <p14:creationId xmlns:p14="http://schemas.microsoft.com/office/powerpoint/2010/main" val="819072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ATENDIMENTO FORA DE SÉRIE (</a:t>
            </a:r>
            <a:r>
              <a:rPr lang="en-US" sz="1200" kern="1200" dirty="0" err="1">
                <a:solidFill>
                  <a:schemeClr val="tx1"/>
                </a:solidFill>
                <a:effectLst/>
                <a:latin typeface="+mn-lt"/>
                <a:ea typeface="+mn-ea"/>
                <a:cs typeface="+mn-cs"/>
              </a:rPr>
              <a:t>diferenciado</a:t>
            </a:r>
            <a:r>
              <a:rPr lang="en-US" sz="1200" kern="1200" dirty="0">
                <a:solidFill>
                  <a:schemeClr val="tx1"/>
                </a:solidFill>
                <a:effectLst/>
                <a:latin typeface="+mn-lt"/>
                <a:ea typeface="+mn-ea"/>
                <a:cs typeface="+mn-cs"/>
              </a:rPr>
              <a:t> e com </a:t>
            </a:r>
            <a:r>
              <a:rPr lang="en-US" sz="1200" kern="1200" dirty="0" err="1">
                <a:solidFill>
                  <a:schemeClr val="tx1"/>
                </a:solidFill>
                <a:effectLst/>
                <a:latin typeface="+mn-lt"/>
                <a:ea typeface="+mn-ea"/>
                <a:cs typeface="+mn-cs"/>
              </a:rPr>
              <a:t>qualidade</a:t>
            </a:r>
            <a:r>
              <a:rPr lang="en-US" sz="120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Total </a:t>
            </a:r>
            <a:r>
              <a:rPr lang="en-US" sz="1200" kern="1200" dirty="0" err="1">
                <a:solidFill>
                  <a:schemeClr val="tx1"/>
                </a:solidFill>
                <a:effectLst/>
                <a:latin typeface="+mn-lt"/>
                <a:ea typeface="+mn-ea"/>
                <a:cs typeface="+mn-cs"/>
              </a:rPr>
              <a:t>equilibro</a:t>
            </a:r>
            <a:r>
              <a:rPr lang="en-US" sz="1200" kern="1200" dirty="0">
                <a:solidFill>
                  <a:schemeClr val="tx1"/>
                </a:solidFill>
                <a:effectLst/>
                <a:latin typeface="+mn-lt"/>
                <a:ea typeface="+mn-ea"/>
                <a:cs typeface="+mn-cs"/>
              </a:rPr>
              <a:t> entre </a:t>
            </a:r>
            <a:r>
              <a:rPr lang="en-US" sz="1200" kern="1200" dirty="0" err="1">
                <a:solidFill>
                  <a:schemeClr val="tx1"/>
                </a:solidFill>
                <a:effectLst/>
                <a:latin typeface="+mn-lt"/>
                <a:ea typeface="+mn-ea"/>
                <a:cs typeface="+mn-cs"/>
              </a:rPr>
              <a:t>qualidade</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agilidade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entrega</a:t>
            </a:r>
            <a:r>
              <a:rPr lang="en-US" sz="1200" kern="1200" dirty="0">
                <a:solidFill>
                  <a:schemeClr val="tx1"/>
                </a:solidFill>
                <a:effectLst/>
                <a:latin typeface="+mn-lt"/>
                <a:ea typeface="+mn-ea"/>
                <a:cs typeface="+mn-cs"/>
              </a:rPr>
              <a:t> das </a:t>
            </a:r>
            <a:r>
              <a:rPr lang="en-US" sz="1200" kern="1200" dirty="0" err="1">
                <a:solidFill>
                  <a:schemeClr val="tx1"/>
                </a:solidFill>
                <a:effectLst/>
                <a:latin typeface="+mn-lt"/>
                <a:ea typeface="+mn-ea"/>
                <a:cs typeface="+mn-cs"/>
              </a:rPr>
              <a:t>soluções</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Gestão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Níveis</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Serviços</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Gestão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relacionamento</a:t>
            </a:r>
            <a:r>
              <a:rPr lang="en-US" sz="1200" kern="1200" dirty="0">
                <a:solidFill>
                  <a:schemeClr val="tx1"/>
                </a:solidFill>
                <a:effectLst/>
                <a:latin typeface="+mn-lt"/>
                <a:ea typeface="+mn-ea"/>
                <a:cs typeface="+mn-cs"/>
              </a:rPr>
              <a:t> com o </a:t>
            </a:r>
            <a:r>
              <a:rPr lang="en-US" sz="1200" kern="1200" dirty="0" err="1">
                <a:solidFill>
                  <a:schemeClr val="tx1"/>
                </a:solidFill>
                <a:effectLst/>
                <a:latin typeface="+mn-lt"/>
                <a:ea typeface="+mn-ea"/>
                <a:cs typeface="+mn-cs"/>
              </a:rPr>
              <a:t>cliente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busca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melhoria</a:t>
            </a:r>
            <a:r>
              <a:rPr lang="en-US" sz="1200" kern="1200" dirty="0">
                <a:solidFill>
                  <a:schemeClr val="tx1"/>
                </a:solidFill>
                <a:effectLst/>
                <a:latin typeface="+mn-lt"/>
                <a:ea typeface="+mn-ea"/>
                <a:cs typeface="+mn-cs"/>
              </a:rPr>
              <a:t> continua </a:t>
            </a:r>
          </a:p>
          <a:p>
            <a:r>
              <a:rPr lang="en-US" sz="1200" kern="1200" dirty="0" err="1">
                <a:solidFill>
                  <a:schemeClr val="tx1"/>
                </a:solidFill>
                <a:effectLst/>
                <a:latin typeface="+mn-lt"/>
                <a:ea typeface="+mn-ea"/>
                <a:cs typeface="+mn-cs"/>
              </a:rPr>
              <a:t>Análise</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incidentes</a:t>
            </a:r>
            <a:r>
              <a:rPr lang="en-US" sz="1200" kern="1200" dirty="0">
                <a:solidFill>
                  <a:schemeClr val="tx1"/>
                </a:solidFill>
                <a:effectLst/>
                <a:latin typeface="+mn-lt"/>
                <a:ea typeface="+mn-ea"/>
                <a:cs typeface="+mn-cs"/>
              </a:rPr>
              <a:t> com </a:t>
            </a:r>
            <a:r>
              <a:rPr lang="en-US" sz="1200" kern="1200" dirty="0" err="1">
                <a:solidFill>
                  <a:schemeClr val="tx1"/>
                </a:solidFill>
                <a:effectLst/>
                <a:latin typeface="+mn-lt"/>
                <a:ea typeface="+mn-ea"/>
                <a:cs typeface="+mn-cs"/>
              </a:rPr>
              <a:t>foco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solução</a:t>
            </a:r>
            <a:r>
              <a:rPr lang="en-US" sz="1200" kern="1200" dirty="0">
                <a:solidFill>
                  <a:schemeClr val="tx1"/>
                </a:solidFill>
                <a:effectLst/>
                <a:latin typeface="+mn-lt"/>
                <a:ea typeface="+mn-ea"/>
                <a:cs typeface="+mn-cs"/>
              </a:rPr>
              <a:t> da </a:t>
            </a:r>
            <a:r>
              <a:rPr lang="en-US" sz="1200" kern="1200" dirty="0" err="1">
                <a:solidFill>
                  <a:schemeClr val="tx1"/>
                </a:solidFill>
                <a:effectLst/>
                <a:latin typeface="+mn-lt"/>
                <a:ea typeface="+mn-ea"/>
                <a:cs typeface="+mn-cs"/>
              </a:rPr>
              <a:t>causa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raiz</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Capacidade</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entendimento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seu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negócio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curto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espaço</a:t>
            </a:r>
            <a:r>
              <a:rPr lang="en-US" sz="1200" kern="1200" dirty="0">
                <a:solidFill>
                  <a:schemeClr val="tx1"/>
                </a:solidFill>
                <a:effectLst/>
                <a:latin typeface="+mn-lt"/>
                <a:ea typeface="+mn-ea"/>
                <a:cs typeface="+mn-cs"/>
              </a:rPr>
              <a:t> de tempo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6D950D0-6002-48E8-A20C-34F7DDCE66EB}" type="slidenum">
              <a:rPr lang="en-US" smtClean="0"/>
              <a:pPr/>
              <a:t>15</a:t>
            </a:fld>
            <a:endParaRPr lang="en-US"/>
          </a:p>
        </p:txBody>
      </p:sp>
    </p:spTree>
    <p:extLst>
      <p:ext uri="{BB962C8B-B14F-4D97-AF65-F5344CB8AC3E}">
        <p14:creationId xmlns:p14="http://schemas.microsoft.com/office/powerpoint/2010/main" val="3865448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FÁBRICA DE SOFTWARE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Execute </a:t>
            </a:r>
            <a:r>
              <a:rPr lang="en-US" sz="1200" kern="1200" dirty="0" err="1">
                <a:solidFill>
                  <a:schemeClr val="tx1"/>
                </a:solidFill>
                <a:effectLst/>
                <a:latin typeface="+mn-lt"/>
                <a:ea typeface="+mn-ea"/>
                <a:cs typeface="+mn-cs"/>
              </a:rPr>
              <a:t>seus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projetos</a:t>
            </a:r>
            <a:r>
              <a:rPr lang="en-US" sz="1200" kern="1200" dirty="0">
                <a:solidFill>
                  <a:schemeClr val="tx1"/>
                </a:solidFill>
                <a:effectLst/>
                <a:latin typeface="+mn-lt"/>
                <a:ea typeface="+mn-ea"/>
                <a:cs typeface="+mn-cs"/>
              </a:rPr>
              <a:t> com </a:t>
            </a:r>
            <a:r>
              <a:rPr lang="en-US" sz="1200" kern="1200" dirty="0" err="1">
                <a:solidFill>
                  <a:schemeClr val="tx1"/>
                </a:solidFill>
                <a:effectLst/>
                <a:latin typeface="+mn-lt"/>
                <a:ea typeface="+mn-ea"/>
                <a:cs typeface="+mn-cs"/>
              </a:rPr>
              <a:t>agilidade</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melhor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equilíbrio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custo-beneficio</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Soluções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robustas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para</a:t>
            </a:r>
            <a:r>
              <a:rPr lang="en-US" sz="1200" kern="1200" dirty="0">
                <a:solidFill>
                  <a:schemeClr val="tx1"/>
                </a:solidFill>
                <a:effectLst/>
                <a:latin typeface="+mn-lt"/>
                <a:ea typeface="+mn-ea"/>
                <a:cs typeface="+mn-cs"/>
              </a:rPr>
              <a:t> as </a:t>
            </a:r>
            <a:r>
              <a:rPr lang="en-US" sz="1200" kern="1200" dirty="0" err="1">
                <a:solidFill>
                  <a:schemeClr val="tx1"/>
                </a:solidFill>
                <a:effectLst/>
                <a:latin typeface="+mn-lt"/>
                <a:ea typeface="+mn-ea"/>
                <a:cs typeface="+mn-cs"/>
              </a:rPr>
              <a:t>diversas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áreas</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negócio</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Atuamos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deste</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etapa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levantamento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requisitos</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Apoiamos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melhoria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processos</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desenho</a:t>
            </a:r>
            <a:r>
              <a:rPr lang="en-US" sz="1200" kern="1200" dirty="0">
                <a:solidFill>
                  <a:schemeClr val="tx1"/>
                </a:solidFill>
                <a:effectLst/>
                <a:latin typeface="+mn-lt"/>
                <a:ea typeface="+mn-ea"/>
                <a:cs typeface="+mn-cs"/>
              </a:rPr>
              <a:t> da </a:t>
            </a:r>
            <a:r>
              <a:rPr lang="en-US" sz="1200" kern="1200" dirty="0" err="1">
                <a:solidFill>
                  <a:schemeClr val="tx1"/>
                </a:solidFill>
                <a:effectLst/>
                <a:latin typeface="+mn-lt"/>
                <a:ea typeface="+mn-ea"/>
                <a:cs typeface="+mn-cs"/>
              </a:rPr>
              <a:t>melhor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solução</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Especificações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funcionais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elaboradas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pela</a:t>
            </a:r>
            <a:r>
              <a:rPr lang="en-US" sz="1200" kern="1200" dirty="0">
                <a:solidFill>
                  <a:schemeClr val="tx1"/>
                </a:solidFill>
                <a:effectLst/>
                <a:latin typeface="+mn-lt"/>
                <a:ea typeface="+mn-ea"/>
                <a:cs typeface="+mn-cs"/>
              </a:rPr>
              <a:t> Supero </a:t>
            </a:r>
            <a:r>
              <a:rPr lang="en-US" sz="1200" kern="1200" dirty="0" err="1">
                <a:solidFill>
                  <a:schemeClr val="tx1"/>
                </a:solidFill>
                <a:effectLst/>
                <a:latin typeface="+mn-lt"/>
                <a:ea typeface="+mn-ea"/>
                <a:cs typeface="+mn-cs"/>
              </a:rPr>
              <a:t>ou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fornecidas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pelo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cliente</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Redução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custo</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prazo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desenvolvimento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seus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projetos</a:t>
            </a:r>
            <a:r>
              <a:rPr lang="en-US" sz="120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6D950D0-6002-48E8-A20C-34F7DDCE66EB}" type="slidenum">
              <a:rPr lang="en-US" smtClean="0"/>
              <a:pPr/>
              <a:t>16</a:t>
            </a:fld>
            <a:endParaRPr lang="en-US"/>
          </a:p>
        </p:txBody>
      </p:sp>
    </p:spTree>
    <p:extLst>
      <p:ext uri="{BB962C8B-B14F-4D97-AF65-F5344CB8AC3E}">
        <p14:creationId xmlns:p14="http://schemas.microsoft.com/office/powerpoint/2010/main" val="2515522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ESTRUTURA DA FÁBRICA DE SOFTWARE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Gestão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talentos</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Arquitetura</a:t>
            </a:r>
            <a:r>
              <a:rPr lang="en-US" sz="1200" kern="1200" dirty="0">
                <a:solidFill>
                  <a:schemeClr val="tx1"/>
                </a:solidFill>
                <a:effectLst/>
                <a:latin typeface="+mn-lt"/>
                <a:ea typeface="+mn-ea"/>
                <a:cs typeface="+mn-cs"/>
              </a:rPr>
              <a:t> da </a:t>
            </a:r>
            <a:r>
              <a:rPr lang="en-US" sz="1200" kern="1200" dirty="0" err="1">
                <a:solidFill>
                  <a:schemeClr val="tx1"/>
                </a:solidFill>
                <a:effectLst/>
                <a:latin typeface="+mn-lt"/>
                <a:ea typeface="+mn-ea"/>
                <a:cs typeface="+mn-cs"/>
              </a:rPr>
              <a:t>solução</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Gestão</a:t>
            </a:r>
            <a:r>
              <a:rPr lang="en-US" sz="1200" kern="1200" dirty="0">
                <a:solidFill>
                  <a:schemeClr val="tx1"/>
                </a:solidFill>
                <a:effectLst/>
                <a:latin typeface="+mn-lt"/>
                <a:ea typeface="+mn-ea"/>
                <a:cs typeface="+mn-cs"/>
              </a:rPr>
              <a:t> da </a:t>
            </a:r>
            <a:r>
              <a:rPr lang="en-US" sz="1200" kern="1200" dirty="0" err="1">
                <a:solidFill>
                  <a:schemeClr val="tx1"/>
                </a:solidFill>
                <a:effectLst/>
                <a:latin typeface="+mn-lt"/>
                <a:ea typeface="+mn-ea"/>
                <a:cs typeface="+mn-cs"/>
              </a:rPr>
              <a:t>configuração</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Gestão</a:t>
            </a:r>
            <a:r>
              <a:rPr lang="en-US" sz="1200" kern="1200" dirty="0">
                <a:solidFill>
                  <a:schemeClr val="tx1"/>
                </a:solidFill>
                <a:effectLst/>
                <a:latin typeface="+mn-lt"/>
                <a:ea typeface="+mn-ea"/>
                <a:cs typeface="+mn-cs"/>
              </a:rPr>
              <a:t> da </a:t>
            </a:r>
            <a:r>
              <a:rPr lang="en-US" sz="1200" kern="1200" dirty="0" err="1">
                <a:solidFill>
                  <a:schemeClr val="tx1"/>
                </a:solidFill>
                <a:effectLst/>
                <a:latin typeface="+mn-lt"/>
                <a:ea typeface="+mn-ea"/>
                <a:cs typeface="+mn-cs"/>
              </a:rPr>
              <a:t>qualidade</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Gestão</a:t>
            </a:r>
            <a:r>
              <a:rPr lang="en-US" sz="1200" kern="1200" dirty="0">
                <a:solidFill>
                  <a:schemeClr val="tx1"/>
                </a:solidFill>
                <a:effectLst/>
                <a:latin typeface="+mn-lt"/>
                <a:ea typeface="+mn-ea"/>
                <a:cs typeface="+mn-cs"/>
              </a:rPr>
              <a:t> da </a:t>
            </a:r>
            <a:r>
              <a:rPr lang="en-US" sz="1200" kern="1200" dirty="0" err="1">
                <a:solidFill>
                  <a:schemeClr val="tx1"/>
                </a:solidFill>
                <a:effectLst/>
                <a:latin typeface="+mn-lt"/>
                <a:ea typeface="+mn-ea"/>
                <a:cs typeface="+mn-cs"/>
              </a:rPr>
              <a:t>mudança</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Fábrica</a:t>
            </a:r>
            <a:r>
              <a:rPr lang="en-US" sz="1200" kern="1200" dirty="0">
                <a:solidFill>
                  <a:schemeClr val="tx1"/>
                </a:solidFill>
                <a:effectLst/>
                <a:latin typeface="+mn-lt"/>
                <a:ea typeface="+mn-ea"/>
                <a:cs typeface="+mn-cs"/>
              </a:rPr>
              <a:t> de software (No </a:t>
            </a:r>
            <a:r>
              <a:rPr lang="en-US" sz="1200" kern="1200" dirty="0" err="1">
                <a:solidFill>
                  <a:schemeClr val="tx1"/>
                </a:solidFill>
                <a:effectLst/>
                <a:latin typeface="+mn-lt"/>
                <a:ea typeface="+mn-ea"/>
                <a:cs typeface="+mn-cs"/>
              </a:rPr>
              <a:t>meio</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circulo</a:t>
            </a:r>
            <a:r>
              <a:rPr lang="en-US" sz="120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FERRAMENTAS MAIS UTILIZADAS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Oracle - Forms, Reports, PL/SQL, Apex e BI </a:t>
            </a:r>
          </a:p>
          <a:p>
            <a:r>
              <a:rPr lang="en-US" sz="1200" kern="1200" dirty="0">
                <a:solidFill>
                  <a:schemeClr val="tx1"/>
                </a:solidFill>
                <a:effectLst/>
                <a:latin typeface="+mn-lt"/>
                <a:ea typeface="+mn-ea"/>
                <a:cs typeface="+mn-cs"/>
              </a:rPr>
              <a:t>SAP - ABAP, PI e Web </a:t>
            </a:r>
            <a:r>
              <a:rPr lang="en-US" sz="1200" kern="1200" dirty="0" err="1">
                <a:solidFill>
                  <a:schemeClr val="tx1"/>
                </a:solidFill>
                <a:effectLst/>
                <a:latin typeface="+mn-lt"/>
                <a:ea typeface="+mn-ea"/>
                <a:cs typeface="+mn-cs"/>
              </a:rPr>
              <a:t>Dynpro</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Java - J2EE, Angular-</a:t>
            </a:r>
            <a:r>
              <a:rPr lang="en-US" sz="1200" kern="1200" dirty="0" err="1">
                <a:solidFill>
                  <a:schemeClr val="tx1"/>
                </a:solidFill>
                <a:effectLst/>
                <a:latin typeface="+mn-lt"/>
                <a:ea typeface="+mn-ea"/>
                <a:cs typeface="+mn-cs"/>
              </a:rPr>
              <a:t>js</a:t>
            </a:r>
            <a:r>
              <a:rPr lang="en-US" sz="1200" kern="1200" dirty="0">
                <a:solidFill>
                  <a:schemeClr val="tx1"/>
                </a:solidFill>
                <a:effectLst/>
                <a:latin typeface="+mn-lt"/>
                <a:ea typeface="+mn-ea"/>
                <a:cs typeface="+mn-cs"/>
              </a:rPr>
              <a:t>, JSF, Prime Faces, Java Flex, Web Services </a:t>
            </a:r>
          </a:p>
          <a:p>
            <a:r>
              <a:rPr lang="en-US" sz="1200" kern="1200" dirty="0">
                <a:solidFill>
                  <a:schemeClr val="tx1"/>
                </a:solidFill>
                <a:effectLst/>
                <a:latin typeface="+mn-lt"/>
                <a:ea typeface="+mn-ea"/>
                <a:cs typeface="+mn-cs"/>
              </a:rPr>
              <a:t>Microsoft - C#, </a:t>
            </a:r>
            <a:r>
              <a:rPr lang="en-US" sz="1200" kern="1200" dirty="0" err="1">
                <a:solidFill>
                  <a:schemeClr val="tx1"/>
                </a:solidFill>
                <a:effectLst/>
                <a:latin typeface="+mn-lt"/>
                <a:ea typeface="+mn-ea"/>
                <a:cs typeface="+mn-cs"/>
              </a:rPr>
              <a:t>ASP.Net</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Mobile - Android e </a:t>
            </a:r>
            <a:r>
              <a:rPr lang="en-US" sz="1200" kern="1200" dirty="0" err="1">
                <a:solidFill>
                  <a:schemeClr val="tx1"/>
                </a:solidFill>
                <a:effectLst/>
                <a:latin typeface="+mn-lt"/>
                <a:ea typeface="+mn-ea"/>
                <a:cs typeface="+mn-cs"/>
              </a:rPr>
              <a:t>iOS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PHP </a:t>
            </a:r>
          </a:p>
          <a:p>
            <a:r>
              <a:rPr lang="en-US" sz="1200" kern="1200" dirty="0">
                <a:solidFill>
                  <a:schemeClr val="tx1"/>
                </a:solidFill>
                <a:effectLst/>
                <a:latin typeface="+mn-lt"/>
                <a:ea typeface="+mn-ea"/>
                <a:cs typeface="+mn-cs"/>
              </a:rPr>
              <a:t>Progress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PORQUE COMPRAR NOSSOS SERVIÇOS DE FÁBRICA DE SOFTWARE?</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Entregas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dentro</a:t>
            </a:r>
            <a:r>
              <a:rPr lang="en-US" sz="1200" kern="1200" dirty="0">
                <a:solidFill>
                  <a:schemeClr val="tx1"/>
                </a:solidFill>
                <a:effectLst/>
                <a:latin typeface="+mn-lt"/>
                <a:ea typeface="+mn-ea"/>
                <a:cs typeface="+mn-cs"/>
              </a:rPr>
              <a:t> dos </a:t>
            </a:r>
            <a:r>
              <a:rPr lang="en-US" sz="1200" kern="1200" dirty="0" err="1">
                <a:solidFill>
                  <a:schemeClr val="tx1"/>
                </a:solidFill>
                <a:effectLst/>
                <a:latin typeface="+mn-lt"/>
                <a:ea typeface="+mn-ea"/>
                <a:cs typeface="+mn-cs"/>
              </a:rPr>
              <a:t>prazos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estabelecidos</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Qualidade</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entregas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acima</a:t>
            </a:r>
            <a:r>
              <a:rPr lang="en-US" sz="1200" kern="1200" dirty="0">
                <a:solidFill>
                  <a:schemeClr val="tx1"/>
                </a:solidFill>
                <a:effectLst/>
                <a:latin typeface="+mn-lt"/>
                <a:ea typeface="+mn-ea"/>
                <a:cs typeface="+mn-cs"/>
              </a:rPr>
              <a:t> da </a:t>
            </a:r>
            <a:r>
              <a:rPr lang="en-US" sz="1200" kern="1200" dirty="0" err="1">
                <a:solidFill>
                  <a:schemeClr val="tx1"/>
                </a:solidFill>
                <a:effectLst/>
                <a:latin typeface="+mn-lt"/>
                <a:ea typeface="+mn-ea"/>
                <a:cs typeface="+mn-cs"/>
              </a:rPr>
              <a:t>média</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Garantia</a:t>
            </a:r>
            <a:r>
              <a:rPr lang="en-US" sz="1200" kern="1200" dirty="0">
                <a:solidFill>
                  <a:schemeClr val="tx1"/>
                </a:solidFill>
                <a:effectLst/>
                <a:latin typeface="+mn-lt"/>
                <a:ea typeface="+mn-ea"/>
                <a:cs typeface="+mn-cs"/>
              </a:rPr>
              <a:t> de 24 </a:t>
            </a:r>
            <a:r>
              <a:rPr lang="en-US" sz="1200" kern="1200" dirty="0" err="1">
                <a:solidFill>
                  <a:schemeClr val="tx1"/>
                </a:solidFill>
                <a:effectLst/>
                <a:latin typeface="+mn-lt"/>
                <a:ea typeface="+mn-ea"/>
                <a:cs typeface="+mn-cs"/>
              </a:rPr>
              <a:t>meses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nossos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projetos</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Gestão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projetos</a:t>
            </a:r>
            <a:r>
              <a:rPr lang="en-US" sz="1200" kern="1200" dirty="0">
                <a:solidFill>
                  <a:schemeClr val="tx1"/>
                </a:solidFill>
                <a:effectLst/>
                <a:latin typeface="+mn-lt"/>
                <a:ea typeface="+mn-ea"/>
                <a:cs typeface="+mn-cs"/>
              </a:rPr>
              <a:t> e de </a:t>
            </a:r>
            <a:r>
              <a:rPr lang="en-US" sz="1200" kern="1200" dirty="0" err="1">
                <a:solidFill>
                  <a:schemeClr val="tx1"/>
                </a:solidFill>
                <a:effectLst/>
                <a:latin typeface="+mn-lt"/>
                <a:ea typeface="+mn-ea"/>
                <a:cs typeface="+mn-cs"/>
              </a:rPr>
              <a:t>pessoas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efetiva</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Relatórios</a:t>
            </a:r>
            <a:r>
              <a:rPr lang="en-US" sz="1200" kern="1200" dirty="0">
                <a:solidFill>
                  <a:schemeClr val="tx1"/>
                </a:solidFill>
                <a:effectLst/>
                <a:latin typeface="+mn-lt"/>
                <a:ea typeface="+mn-ea"/>
                <a:cs typeface="+mn-cs"/>
              </a:rPr>
              <a:t> de status </a:t>
            </a:r>
            <a:r>
              <a:rPr lang="en-US" sz="1200" kern="1200" dirty="0" err="1">
                <a:solidFill>
                  <a:schemeClr val="tx1"/>
                </a:solidFill>
                <a:effectLst/>
                <a:latin typeface="+mn-lt"/>
                <a:ea typeface="+mn-ea"/>
                <a:cs typeface="+mn-cs"/>
              </a:rPr>
              <a:t>semanais</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Reuniões</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cadência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semanais</a:t>
            </a:r>
            <a:r>
              <a:rPr lang="en-US" sz="120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PROJETOS TURN KEY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Máximo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desempenho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projetos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personalizados</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Sua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equipe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mais</a:t>
            </a:r>
            <a:r>
              <a:rPr lang="en-US" sz="1200" kern="1200" dirty="0">
                <a:solidFill>
                  <a:schemeClr val="tx1"/>
                </a:solidFill>
                <a:effectLst/>
                <a:latin typeface="+mn-lt"/>
                <a:ea typeface="+mn-ea"/>
                <a:cs typeface="+mn-cs"/>
              </a:rPr>
              <a:t> tempo </a:t>
            </a:r>
            <a:r>
              <a:rPr lang="en-US" sz="1200" kern="1200" dirty="0" err="1">
                <a:solidFill>
                  <a:schemeClr val="tx1"/>
                </a:solidFill>
                <a:effectLst/>
                <a:latin typeface="+mn-lt"/>
                <a:ea typeface="+mn-ea"/>
                <a:cs typeface="+mn-cs"/>
              </a:rPr>
              <a:t>focada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atividades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estratégias</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Execução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projetos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estratégicos</a:t>
            </a:r>
            <a:r>
              <a:rPr lang="en-US" sz="1200" kern="1200" dirty="0">
                <a:solidFill>
                  <a:schemeClr val="tx1"/>
                </a:solidFill>
                <a:effectLst/>
                <a:latin typeface="+mn-lt"/>
                <a:ea typeface="+mn-ea"/>
                <a:cs typeface="+mn-cs"/>
              </a:rPr>
              <a:t> com </a:t>
            </a:r>
            <a:r>
              <a:rPr lang="en-US" sz="1200" kern="1200" dirty="0" err="1">
                <a:solidFill>
                  <a:schemeClr val="tx1"/>
                </a:solidFill>
                <a:effectLst/>
                <a:latin typeface="+mn-lt"/>
                <a:ea typeface="+mn-ea"/>
                <a:cs typeface="+mn-cs"/>
              </a:rPr>
              <a:t>baixo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custo</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ganhos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rápidos</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Soluções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personalizadas</a:t>
            </a:r>
            <a:r>
              <a:rPr lang="en-US" sz="1200" kern="1200" dirty="0">
                <a:solidFill>
                  <a:schemeClr val="tx1"/>
                </a:solidFill>
                <a:effectLst/>
                <a:latin typeface="+mn-lt"/>
                <a:ea typeface="+mn-ea"/>
                <a:cs typeface="+mn-cs"/>
              </a:rPr>
              <a:t> sob </a:t>
            </a:r>
            <a:r>
              <a:rPr lang="en-US" sz="1200" kern="1200" dirty="0" err="1">
                <a:solidFill>
                  <a:schemeClr val="tx1"/>
                </a:solidFill>
                <a:effectLst/>
                <a:latin typeface="+mn-lt"/>
                <a:ea typeface="+mn-ea"/>
                <a:cs typeface="+mn-cs"/>
              </a:rPr>
              <a:t>medida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negócio</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Mix de </a:t>
            </a:r>
            <a:r>
              <a:rPr lang="en-US" sz="1200" kern="1200" dirty="0" err="1">
                <a:solidFill>
                  <a:schemeClr val="tx1"/>
                </a:solidFill>
                <a:effectLst/>
                <a:latin typeface="+mn-lt"/>
                <a:ea typeface="+mn-ea"/>
                <a:cs typeface="+mn-cs"/>
              </a:rPr>
              <a:t>metodologias</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mercado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equilibro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gestão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cada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projeto</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Entregas</a:t>
            </a:r>
            <a:r>
              <a:rPr lang="en-US" sz="1200" kern="1200" dirty="0">
                <a:solidFill>
                  <a:schemeClr val="tx1"/>
                </a:solidFill>
                <a:effectLst/>
                <a:latin typeface="+mn-lt"/>
                <a:ea typeface="+mn-ea"/>
                <a:cs typeface="+mn-cs"/>
              </a:rPr>
              <a:t> no </a:t>
            </a:r>
            <a:r>
              <a:rPr lang="en-US" sz="1200" kern="1200" dirty="0" err="1">
                <a:solidFill>
                  <a:schemeClr val="tx1"/>
                </a:solidFill>
                <a:effectLst/>
                <a:latin typeface="+mn-lt"/>
                <a:ea typeface="+mn-ea"/>
                <a:cs typeface="+mn-cs"/>
              </a:rPr>
              <a:t>prazo</a:t>
            </a:r>
            <a:r>
              <a:rPr lang="en-US" sz="1200" kern="1200" dirty="0">
                <a:solidFill>
                  <a:schemeClr val="tx1"/>
                </a:solidFill>
                <a:effectLst/>
                <a:latin typeface="+mn-lt"/>
                <a:ea typeface="+mn-ea"/>
                <a:cs typeface="+mn-cs"/>
              </a:rPr>
              <a:t> com </a:t>
            </a:r>
            <a:r>
              <a:rPr lang="en-US" sz="1200" kern="1200" dirty="0" err="1">
                <a:solidFill>
                  <a:schemeClr val="tx1"/>
                </a:solidFill>
                <a:effectLst/>
                <a:latin typeface="+mn-lt"/>
                <a:ea typeface="+mn-ea"/>
                <a:cs typeface="+mn-cs"/>
              </a:rPr>
              <a:t>qualidade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esperada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todos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intervenientes</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Desembolsos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atrelados</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entregas</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Acompanhamento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pós-implantação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presencial</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Garantia</a:t>
            </a:r>
            <a:r>
              <a:rPr lang="en-US" sz="1200" kern="1200" dirty="0">
                <a:solidFill>
                  <a:schemeClr val="tx1"/>
                </a:solidFill>
                <a:effectLst/>
                <a:latin typeface="+mn-lt"/>
                <a:ea typeface="+mn-ea"/>
                <a:cs typeface="+mn-cs"/>
              </a:rPr>
              <a:t> de 24 </a:t>
            </a:r>
            <a:r>
              <a:rPr lang="en-US" sz="1200" kern="1200" dirty="0" err="1">
                <a:solidFill>
                  <a:schemeClr val="tx1"/>
                </a:solidFill>
                <a:effectLst/>
                <a:latin typeface="+mn-lt"/>
                <a:ea typeface="+mn-ea"/>
                <a:cs typeface="+mn-cs"/>
              </a:rPr>
              <a:t>meses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nossos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projetos</a:t>
            </a:r>
            <a:r>
              <a:rPr lang="en-US" sz="120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MODELO DE GESTÃO - PROJETOS TURN KEY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Ferramentas</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métodos</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gestão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projetos</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Metodologia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Desenvolvimento</a:t>
            </a:r>
            <a:r>
              <a:rPr lang="en-US" sz="1200" kern="1200" dirty="0">
                <a:solidFill>
                  <a:schemeClr val="tx1"/>
                </a:solidFill>
                <a:effectLst/>
                <a:latin typeface="+mn-lt"/>
                <a:ea typeface="+mn-ea"/>
                <a:cs typeface="+mn-cs"/>
              </a:rPr>
              <a:t> Supero </a:t>
            </a:r>
          </a:p>
          <a:p>
            <a:r>
              <a:rPr lang="en-US" sz="1200" kern="1200" dirty="0" err="1">
                <a:solidFill>
                  <a:schemeClr val="tx1"/>
                </a:solidFill>
                <a:effectLst/>
                <a:latin typeface="+mn-lt"/>
                <a:ea typeface="+mn-ea"/>
                <a:cs typeface="+mn-cs"/>
              </a:rPr>
              <a:t>Gestão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talentos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Auditoria e </a:t>
            </a:r>
            <a:r>
              <a:rPr lang="en-US" sz="1200" kern="1200" dirty="0" err="1">
                <a:solidFill>
                  <a:schemeClr val="tx1"/>
                </a:solidFill>
                <a:effectLst/>
                <a:latin typeface="+mn-lt"/>
                <a:ea typeface="+mn-ea"/>
                <a:cs typeface="+mn-cs"/>
              </a:rPr>
              <a:t>controle</a:t>
            </a:r>
            <a:r>
              <a:rPr lang="en-US" sz="1200" kern="1200" dirty="0">
                <a:solidFill>
                  <a:schemeClr val="tx1"/>
                </a:solidFill>
                <a:effectLst/>
                <a:latin typeface="+mn-lt"/>
                <a:ea typeface="+mn-ea"/>
                <a:cs typeface="+mn-cs"/>
              </a:rPr>
              <a:t> da </a:t>
            </a:r>
            <a:r>
              <a:rPr lang="en-US" sz="1200" kern="1200" dirty="0" err="1">
                <a:solidFill>
                  <a:schemeClr val="tx1"/>
                </a:solidFill>
                <a:effectLst/>
                <a:latin typeface="+mn-lt"/>
                <a:ea typeface="+mn-ea"/>
                <a:cs typeface="+mn-cs"/>
              </a:rPr>
              <a:t>qualidade</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Projetos</a:t>
            </a:r>
            <a:r>
              <a:rPr lang="en-US" sz="1200" kern="1200" dirty="0">
                <a:solidFill>
                  <a:schemeClr val="tx1"/>
                </a:solidFill>
                <a:effectLst/>
                <a:latin typeface="+mn-lt"/>
                <a:ea typeface="+mn-ea"/>
                <a:cs typeface="+mn-cs"/>
              </a:rPr>
              <a:t> Turn-key (no </a:t>
            </a:r>
            <a:r>
              <a:rPr lang="en-US" sz="1200" kern="1200" dirty="0" err="1">
                <a:solidFill>
                  <a:schemeClr val="tx1"/>
                </a:solidFill>
                <a:effectLst/>
                <a:latin typeface="+mn-lt"/>
                <a:ea typeface="+mn-ea"/>
                <a:cs typeface="+mn-cs"/>
              </a:rPr>
              <a:t>meio</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circulo</a:t>
            </a:r>
            <a:r>
              <a:rPr lang="en-US" sz="120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PORQUE REALIZAR PROJETOS TURN KEY COM A SUPERO?</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Especialidade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múltiplas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linhas</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negócios</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diferentes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ecosistemas</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Atualização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profissional</a:t>
            </a:r>
            <a:r>
              <a:rPr lang="en-US" sz="1200" kern="1200" dirty="0">
                <a:solidFill>
                  <a:schemeClr val="tx1"/>
                </a:solidFill>
                <a:effectLst/>
                <a:latin typeface="+mn-lt"/>
                <a:ea typeface="+mn-ea"/>
                <a:cs typeface="+mn-cs"/>
              </a:rPr>
              <a:t> com um </a:t>
            </a:r>
            <a:r>
              <a:rPr lang="en-US" sz="1200" kern="1200" dirty="0" err="1">
                <a:solidFill>
                  <a:schemeClr val="tx1"/>
                </a:solidFill>
                <a:effectLst/>
                <a:latin typeface="+mn-lt"/>
                <a:ea typeface="+mn-ea"/>
                <a:cs typeface="+mn-cs"/>
              </a:rPr>
              <a:t>corpo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funcional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capacitado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principais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plataformas</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desenvolvimento</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mercado</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Monitoramento</a:t>
            </a:r>
            <a:r>
              <a:rPr lang="en-US" sz="1200" kern="1200" dirty="0">
                <a:solidFill>
                  <a:schemeClr val="tx1"/>
                </a:solidFill>
                <a:effectLst/>
                <a:latin typeface="+mn-lt"/>
                <a:ea typeface="+mn-ea"/>
                <a:cs typeface="+mn-cs"/>
              </a:rPr>
              <a:t> do valor </a:t>
            </a:r>
            <a:r>
              <a:rPr lang="en-US" sz="1200" kern="1200" dirty="0" err="1">
                <a:solidFill>
                  <a:schemeClr val="tx1"/>
                </a:solidFill>
                <a:effectLst/>
                <a:latin typeface="+mn-lt"/>
                <a:ea typeface="+mn-ea"/>
                <a:cs typeface="+mn-cs"/>
              </a:rPr>
              <a:t>agregado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cada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projeto</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Disseminação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conhecimento</a:t>
            </a:r>
            <a:r>
              <a:rPr lang="en-US" sz="1200" kern="1200" dirty="0">
                <a:solidFill>
                  <a:schemeClr val="tx1"/>
                </a:solidFill>
                <a:effectLst/>
                <a:latin typeface="+mn-lt"/>
                <a:ea typeface="+mn-ea"/>
                <a:cs typeface="+mn-cs"/>
              </a:rPr>
              <a:t> entre o time </a:t>
            </a:r>
          </a:p>
          <a:p>
            <a:r>
              <a:rPr lang="en-US" sz="1200" kern="1200" dirty="0" err="1">
                <a:solidFill>
                  <a:schemeClr val="tx1"/>
                </a:solidFill>
                <a:effectLst/>
                <a:latin typeface="+mn-lt"/>
                <a:ea typeface="+mn-ea"/>
                <a:cs typeface="+mn-cs"/>
              </a:rPr>
              <a:t>Utilização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melhores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práticas</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gestão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projetos</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Gestão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efetiva</a:t>
            </a:r>
            <a:r>
              <a:rPr lang="en-US" sz="1200" kern="1200" dirty="0">
                <a:solidFill>
                  <a:schemeClr val="tx1"/>
                </a:solidFill>
                <a:effectLst/>
                <a:latin typeface="+mn-lt"/>
                <a:ea typeface="+mn-ea"/>
                <a:cs typeface="+mn-cs"/>
              </a:rPr>
              <a:t> da </a:t>
            </a:r>
            <a:r>
              <a:rPr lang="en-US" sz="1200" kern="1200" dirty="0" err="1">
                <a:solidFill>
                  <a:schemeClr val="tx1"/>
                </a:solidFill>
                <a:effectLst/>
                <a:latin typeface="+mn-lt"/>
                <a:ea typeface="+mn-ea"/>
                <a:cs typeface="+mn-cs"/>
              </a:rPr>
              <a:t>equipe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todas</a:t>
            </a:r>
            <a:r>
              <a:rPr lang="en-US" sz="1200" kern="1200" dirty="0">
                <a:solidFill>
                  <a:schemeClr val="tx1"/>
                </a:solidFill>
                <a:effectLst/>
                <a:latin typeface="+mn-lt"/>
                <a:ea typeface="+mn-ea"/>
                <a:cs typeface="+mn-cs"/>
              </a:rPr>
              <a:t> as </a:t>
            </a:r>
            <a:r>
              <a:rPr lang="en-US" sz="1200" kern="1200" dirty="0" err="1">
                <a:solidFill>
                  <a:schemeClr val="tx1"/>
                </a:solidFill>
                <a:effectLst/>
                <a:latin typeface="+mn-lt"/>
                <a:ea typeface="+mn-ea"/>
                <a:cs typeface="+mn-cs"/>
              </a:rPr>
              <a:t>fases</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projeto</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Integração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frequente</a:t>
            </a:r>
            <a:r>
              <a:rPr lang="en-US" sz="1200" kern="1200" dirty="0">
                <a:solidFill>
                  <a:schemeClr val="tx1"/>
                </a:solidFill>
                <a:effectLst/>
                <a:latin typeface="+mn-lt"/>
                <a:ea typeface="+mn-ea"/>
                <a:cs typeface="+mn-cs"/>
              </a:rPr>
              <a:t> com o </a:t>
            </a:r>
            <a:r>
              <a:rPr lang="en-US" sz="1200" kern="1200" dirty="0" err="1">
                <a:solidFill>
                  <a:schemeClr val="tx1"/>
                </a:solidFill>
                <a:effectLst/>
                <a:latin typeface="+mn-lt"/>
                <a:ea typeface="+mn-ea"/>
                <a:cs typeface="+mn-cs"/>
              </a:rPr>
              <a:t>cliente</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Gestão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mudanças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elaboração</a:t>
            </a:r>
            <a:r>
              <a:rPr lang="en-US" sz="1200" kern="1200" dirty="0">
                <a:solidFill>
                  <a:schemeClr val="tx1"/>
                </a:solidFill>
                <a:effectLst/>
                <a:latin typeface="+mn-lt"/>
                <a:ea typeface="+mn-ea"/>
                <a:cs typeface="+mn-cs"/>
              </a:rPr>
              <a:t> de Change Requests </a:t>
            </a:r>
            <a:r>
              <a:rPr lang="en-US" sz="1200" kern="1200" dirty="0" err="1">
                <a:solidFill>
                  <a:schemeClr val="tx1"/>
                </a:solidFill>
                <a:effectLst/>
                <a:latin typeface="+mn-lt"/>
                <a:ea typeface="+mn-ea"/>
                <a:cs typeface="+mn-cs"/>
              </a:rPr>
              <a:t>para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avaliação</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aprovação</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cliente</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Flexibilidade</a:t>
            </a:r>
            <a:r>
              <a:rPr lang="en-US" sz="1200" kern="1200" dirty="0">
                <a:solidFill>
                  <a:schemeClr val="tx1"/>
                </a:solidFill>
                <a:effectLst/>
                <a:latin typeface="+mn-lt"/>
                <a:ea typeface="+mn-ea"/>
                <a:cs typeface="+mn-cs"/>
              </a:rPr>
              <a:t> no </a:t>
            </a:r>
            <a:r>
              <a:rPr lang="en-US" sz="1200" kern="1200" dirty="0" err="1">
                <a:solidFill>
                  <a:schemeClr val="tx1"/>
                </a:solidFill>
                <a:effectLst/>
                <a:latin typeface="+mn-lt"/>
                <a:ea typeface="+mn-ea"/>
                <a:cs typeface="+mn-cs"/>
              </a:rPr>
              <a:t>modelo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atendimento</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Garantia</a:t>
            </a:r>
            <a:r>
              <a:rPr lang="en-US" sz="1200" kern="1200" dirty="0">
                <a:solidFill>
                  <a:schemeClr val="tx1"/>
                </a:solidFill>
                <a:effectLst/>
                <a:latin typeface="+mn-lt"/>
                <a:ea typeface="+mn-ea"/>
                <a:cs typeface="+mn-cs"/>
              </a:rPr>
              <a:t> de 24 </a:t>
            </a:r>
            <a:r>
              <a:rPr lang="en-US" sz="1200" kern="1200" dirty="0" err="1">
                <a:solidFill>
                  <a:schemeClr val="tx1"/>
                </a:solidFill>
                <a:effectLst/>
                <a:latin typeface="+mn-lt"/>
                <a:ea typeface="+mn-ea"/>
                <a:cs typeface="+mn-cs"/>
              </a:rPr>
              <a:t>meses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após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entrada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produção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cada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entrega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realizada</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Acordo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não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divulgação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garantindo</a:t>
            </a:r>
            <a:r>
              <a:rPr lang="en-US" sz="1200" kern="1200" dirty="0">
                <a:solidFill>
                  <a:schemeClr val="tx1"/>
                </a:solidFill>
                <a:effectLst/>
                <a:latin typeface="+mn-lt"/>
                <a:ea typeface="+mn-ea"/>
                <a:cs typeface="+mn-cs"/>
              </a:rPr>
              <a:t> as </a:t>
            </a:r>
            <a:r>
              <a:rPr lang="en-US" sz="1200" kern="1200" dirty="0" err="1">
                <a:solidFill>
                  <a:schemeClr val="tx1"/>
                </a:solidFill>
                <a:effectLst/>
                <a:latin typeface="+mn-lt"/>
                <a:ea typeface="+mn-ea"/>
                <a:cs typeface="+mn-cs"/>
              </a:rPr>
              <a:t>informações</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projeto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sejam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tratadas</a:t>
            </a:r>
            <a:r>
              <a:rPr lang="en-US" sz="1200" kern="1200" dirty="0">
                <a:solidFill>
                  <a:schemeClr val="tx1"/>
                </a:solidFill>
                <a:effectLst/>
                <a:latin typeface="+mn-lt"/>
                <a:ea typeface="+mn-ea"/>
                <a:cs typeface="+mn-cs"/>
              </a:rPr>
              <a:t> com </a:t>
            </a:r>
            <a:r>
              <a:rPr lang="en-US" sz="1200" kern="1200" dirty="0" err="1">
                <a:solidFill>
                  <a:schemeClr val="tx1"/>
                </a:solidFill>
                <a:effectLst/>
                <a:latin typeface="+mn-lt"/>
                <a:ea typeface="+mn-ea"/>
                <a:cs typeface="+mn-cs"/>
              </a:rPr>
              <a:t>sigilo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confidêncialidade</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discrição</a:t>
            </a:r>
            <a:r>
              <a:rPr lang="en-US" sz="120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CONSULTORIA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Eleva</a:t>
            </a:r>
            <a:r>
              <a:rPr lang="en-US" sz="1200" kern="1200" dirty="0">
                <a:solidFill>
                  <a:schemeClr val="tx1"/>
                </a:solidFill>
                <a:effectLst/>
                <a:latin typeface="+mn-lt"/>
                <a:ea typeface="+mn-ea"/>
                <a:cs typeface="+mn-cs"/>
              </a:rPr>
              <a:t> a performance de </a:t>
            </a:r>
            <a:r>
              <a:rPr lang="en-US" sz="1200" kern="1200" dirty="0" err="1">
                <a:solidFill>
                  <a:schemeClr val="tx1"/>
                </a:solidFill>
                <a:effectLst/>
                <a:latin typeface="+mn-lt"/>
                <a:ea typeface="+mn-ea"/>
                <a:cs typeface="+mn-cs"/>
              </a:rPr>
              <a:t>seu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negócio</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Melhoria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processos</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Maior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agilidade</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qualidade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tomada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decisão</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Assessments </a:t>
            </a:r>
            <a:r>
              <a:rPr lang="en-US" sz="1200" kern="1200" dirty="0" err="1">
                <a:solidFill>
                  <a:schemeClr val="tx1"/>
                </a:solidFill>
                <a:effectLst/>
                <a:latin typeface="+mn-lt"/>
                <a:ea typeface="+mn-ea"/>
                <a:cs typeface="+mn-cs"/>
              </a:rPr>
              <a:t>nas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áreas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Comercial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Financeira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Logística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Suprimentos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Manufatura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Contábil</a:t>
            </a:r>
            <a:r>
              <a:rPr lang="en-US" sz="1200" kern="1200" dirty="0">
                <a:solidFill>
                  <a:schemeClr val="tx1"/>
                </a:solidFill>
                <a:effectLst/>
                <a:latin typeface="+mn-lt"/>
                <a:ea typeface="+mn-ea"/>
                <a:cs typeface="+mn-cs"/>
              </a:rPr>
              <a:t>, Fiscal, </a:t>
            </a:r>
            <a:r>
              <a:rPr lang="en-US" sz="1200" kern="1200" dirty="0" err="1">
                <a:solidFill>
                  <a:schemeClr val="tx1"/>
                </a:solidFill>
                <a:effectLst/>
                <a:latin typeface="+mn-lt"/>
                <a:ea typeface="+mn-ea"/>
                <a:cs typeface="+mn-cs"/>
              </a:rPr>
              <a:t>Tributária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Orçamentária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Inteligência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negócios</a:t>
            </a:r>
            <a:r>
              <a:rPr lang="en-US" sz="1200" kern="1200" dirty="0">
                <a:solidFill>
                  <a:schemeClr val="tx1"/>
                </a:solidFill>
                <a:effectLst/>
                <a:latin typeface="+mn-lt"/>
                <a:ea typeface="+mn-ea"/>
                <a:cs typeface="+mn-cs"/>
              </a:rPr>
              <a:t>, Tecnologia, entre </a:t>
            </a:r>
            <a:r>
              <a:rPr lang="en-US" sz="1200" kern="1200" dirty="0" err="1">
                <a:solidFill>
                  <a:schemeClr val="tx1"/>
                </a:solidFill>
                <a:effectLst/>
                <a:latin typeface="+mn-lt"/>
                <a:ea typeface="+mn-ea"/>
                <a:cs typeface="+mn-cs"/>
              </a:rPr>
              <a:t>outras</a:t>
            </a:r>
            <a:r>
              <a:rPr lang="en-US" sz="120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PORQUE COMPRAR NOSSA CONSULTORIA?</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Consultores</a:t>
            </a:r>
            <a:r>
              <a:rPr lang="en-US" sz="1200" kern="1200" dirty="0">
                <a:solidFill>
                  <a:schemeClr val="tx1"/>
                </a:solidFill>
                <a:effectLst/>
                <a:latin typeface="+mn-lt"/>
                <a:ea typeface="+mn-ea"/>
                <a:cs typeface="+mn-cs"/>
              </a:rPr>
              <a:t> com </a:t>
            </a:r>
            <a:r>
              <a:rPr lang="en-US" sz="1200" kern="1200" dirty="0" err="1">
                <a:solidFill>
                  <a:schemeClr val="tx1"/>
                </a:solidFill>
                <a:effectLst/>
                <a:latin typeface="+mn-lt"/>
                <a:ea typeface="+mn-ea"/>
                <a:cs typeface="+mn-cs"/>
              </a:rPr>
              <a:t>experiência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grandes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projetos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nacionais</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internacionais</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Atendimento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personalizado</a:t>
            </a:r>
            <a:r>
              <a:rPr lang="en-US" sz="1200" kern="1200" dirty="0">
                <a:solidFill>
                  <a:schemeClr val="tx1"/>
                </a:solidFill>
                <a:effectLst/>
                <a:latin typeface="+mn-lt"/>
                <a:ea typeface="+mn-ea"/>
                <a:cs typeface="+mn-cs"/>
              </a:rPr>
              <a:t>, sob-</a:t>
            </a:r>
            <a:r>
              <a:rPr lang="en-US" sz="1200" kern="1200" dirty="0" err="1">
                <a:solidFill>
                  <a:schemeClr val="tx1"/>
                </a:solidFill>
                <a:effectLst/>
                <a:latin typeface="+mn-lt"/>
                <a:ea typeface="+mn-ea"/>
                <a:cs typeface="+mn-cs"/>
              </a:rPr>
              <a:t>demanda</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Consultores</a:t>
            </a:r>
            <a:r>
              <a:rPr lang="en-US" sz="1200" kern="1200" dirty="0">
                <a:solidFill>
                  <a:schemeClr val="tx1"/>
                </a:solidFill>
                <a:effectLst/>
                <a:latin typeface="+mn-lt"/>
                <a:ea typeface="+mn-ea"/>
                <a:cs typeface="+mn-cs"/>
              </a:rPr>
              <a:t> com </a:t>
            </a:r>
            <a:r>
              <a:rPr lang="en-US" sz="1200" kern="1200" dirty="0" err="1">
                <a:solidFill>
                  <a:schemeClr val="tx1"/>
                </a:solidFill>
                <a:effectLst/>
                <a:latin typeface="+mn-lt"/>
                <a:ea typeface="+mn-ea"/>
                <a:cs typeface="+mn-cs"/>
              </a:rPr>
              <a:t>foco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entender</a:t>
            </a:r>
            <a:r>
              <a:rPr lang="en-US" sz="1200" kern="1200" dirty="0">
                <a:solidFill>
                  <a:schemeClr val="tx1"/>
                </a:solidFill>
                <a:effectLst/>
                <a:latin typeface="+mn-lt"/>
                <a:ea typeface="+mn-ea"/>
                <a:cs typeface="+mn-cs"/>
              </a:rPr>
              <a:t> o </a:t>
            </a:r>
            <a:r>
              <a:rPr lang="en-US" sz="1200" kern="1200" dirty="0" err="1">
                <a:solidFill>
                  <a:schemeClr val="tx1"/>
                </a:solidFill>
                <a:effectLst/>
                <a:latin typeface="+mn-lt"/>
                <a:ea typeface="+mn-ea"/>
                <a:cs typeface="+mn-cs"/>
              </a:rPr>
              <a:t>problema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identificar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alternativas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criativas</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determinar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uma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solução</a:t>
            </a:r>
            <a:r>
              <a:rPr lang="en-US" sz="1200" kern="1200" dirty="0">
                <a:solidFill>
                  <a:schemeClr val="tx1"/>
                </a:solidFill>
                <a:effectLst/>
                <a:latin typeface="+mn-lt"/>
                <a:ea typeface="+mn-ea"/>
                <a:cs typeface="+mn-cs"/>
              </a:rPr>
              <a:t>  </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6D950D0-6002-48E8-A20C-34F7DDCE66EB}" type="slidenum">
              <a:rPr lang="en-US" smtClean="0"/>
              <a:pPr/>
              <a:t>17</a:t>
            </a:fld>
            <a:endParaRPr lang="en-US"/>
          </a:p>
        </p:txBody>
      </p:sp>
    </p:spTree>
    <p:extLst>
      <p:ext uri="{BB962C8B-B14F-4D97-AF65-F5344CB8AC3E}">
        <p14:creationId xmlns:p14="http://schemas.microsoft.com/office/powerpoint/2010/main" val="4008410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FERRAMENTAS MAIS UTILIZADAS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Oracle - Forms, Reports, PL/SQL, Apex e BI </a:t>
            </a:r>
          </a:p>
          <a:p>
            <a:r>
              <a:rPr lang="en-US" sz="1200" kern="1200" dirty="0">
                <a:solidFill>
                  <a:schemeClr val="tx1"/>
                </a:solidFill>
                <a:effectLst/>
                <a:latin typeface="+mn-lt"/>
                <a:ea typeface="+mn-ea"/>
                <a:cs typeface="+mn-cs"/>
              </a:rPr>
              <a:t>SAP - ABAP, PI e Web </a:t>
            </a:r>
            <a:r>
              <a:rPr lang="en-US" sz="1200" kern="1200" dirty="0" err="1">
                <a:solidFill>
                  <a:schemeClr val="tx1"/>
                </a:solidFill>
                <a:effectLst/>
                <a:latin typeface="+mn-lt"/>
                <a:ea typeface="+mn-ea"/>
                <a:cs typeface="+mn-cs"/>
              </a:rPr>
              <a:t>Dynpro</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Java - J2EE, Angular-</a:t>
            </a:r>
            <a:r>
              <a:rPr lang="en-US" sz="1200" kern="1200" dirty="0" err="1">
                <a:solidFill>
                  <a:schemeClr val="tx1"/>
                </a:solidFill>
                <a:effectLst/>
                <a:latin typeface="+mn-lt"/>
                <a:ea typeface="+mn-ea"/>
                <a:cs typeface="+mn-cs"/>
              </a:rPr>
              <a:t>js</a:t>
            </a:r>
            <a:r>
              <a:rPr lang="en-US" sz="1200" kern="1200" dirty="0">
                <a:solidFill>
                  <a:schemeClr val="tx1"/>
                </a:solidFill>
                <a:effectLst/>
                <a:latin typeface="+mn-lt"/>
                <a:ea typeface="+mn-ea"/>
                <a:cs typeface="+mn-cs"/>
              </a:rPr>
              <a:t>, JSF, Prime Faces, Java Flex, Web Services </a:t>
            </a:r>
          </a:p>
          <a:p>
            <a:r>
              <a:rPr lang="en-US" sz="1200" kern="1200" dirty="0">
                <a:solidFill>
                  <a:schemeClr val="tx1"/>
                </a:solidFill>
                <a:effectLst/>
                <a:latin typeface="+mn-lt"/>
                <a:ea typeface="+mn-ea"/>
                <a:cs typeface="+mn-cs"/>
              </a:rPr>
              <a:t>Microsoft - C#, </a:t>
            </a:r>
            <a:r>
              <a:rPr lang="en-US" sz="1200" kern="1200" dirty="0" err="1">
                <a:solidFill>
                  <a:schemeClr val="tx1"/>
                </a:solidFill>
                <a:effectLst/>
                <a:latin typeface="+mn-lt"/>
                <a:ea typeface="+mn-ea"/>
                <a:cs typeface="+mn-cs"/>
              </a:rPr>
              <a:t>ASP.Net</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Mobile - Android e </a:t>
            </a:r>
            <a:r>
              <a:rPr lang="en-US" sz="1200" kern="1200" dirty="0" err="1">
                <a:solidFill>
                  <a:schemeClr val="tx1"/>
                </a:solidFill>
                <a:effectLst/>
                <a:latin typeface="+mn-lt"/>
                <a:ea typeface="+mn-ea"/>
                <a:cs typeface="+mn-cs"/>
              </a:rPr>
              <a:t>iOS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PHP </a:t>
            </a:r>
          </a:p>
          <a:p>
            <a:r>
              <a:rPr lang="en-US" sz="1200" kern="1200" dirty="0">
                <a:solidFill>
                  <a:schemeClr val="tx1"/>
                </a:solidFill>
                <a:effectLst/>
                <a:latin typeface="+mn-lt"/>
                <a:ea typeface="+mn-ea"/>
                <a:cs typeface="+mn-cs"/>
              </a:rPr>
              <a:t>Progress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6D950D0-6002-48E8-A20C-34F7DDCE66EB}" type="slidenum">
              <a:rPr lang="en-US" smtClean="0"/>
              <a:pPr/>
              <a:t>19</a:t>
            </a:fld>
            <a:endParaRPr lang="en-US"/>
          </a:p>
        </p:txBody>
      </p:sp>
    </p:spTree>
    <p:extLst>
      <p:ext uri="{BB962C8B-B14F-4D97-AF65-F5344CB8AC3E}">
        <p14:creationId xmlns:p14="http://schemas.microsoft.com/office/powerpoint/2010/main" val="2279797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PROJETOS TURN KEY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Máximo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desempenho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projetos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personalizados</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Sua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equipe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mais</a:t>
            </a:r>
            <a:r>
              <a:rPr lang="en-US" sz="1200" kern="1200" dirty="0">
                <a:solidFill>
                  <a:schemeClr val="tx1"/>
                </a:solidFill>
                <a:effectLst/>
                <a:latin typeface="+mn-lt"/>
                <a:ea typeface="+mn-ea"/>
                <a:cs typeface="+mn-cs"/>
              </a:rPr>
              <a:t> tempo </a:t>
            </a:r>
            <a:r>
              <a:rPr lang="en-US" sz="1200" kern="1200" dirty="0" err="1">
                <a:solidFill>
                  <a:schemeClr val="tx1"/>
                </a:solidFill>
                <a:effectLst/>
                <a:latin typeface="+mn-lt"/>
                <a:ea typeface="+mn-ea"/>
                <a:cs typeface="+mn-cs"/>
              </a:rPr>
              <a:t>focada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atividades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estratégias</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Execução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projetos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estratégicos</a:t>
            </a:r>
            <a:r>
              <a:rPr lang="en-US" sz="1200" kern="1200" dirty="0">
                <a:solidFill>
                  <a:schemeClr val="tx1"/>
                </a:solidFill>
                <a:effectLst/>
                <a:latin typeface="+mn-lt"/>
                <a:ea typeface="+mn-ea"/>
                <a:cs typeface="+mn-cs"/>
              </a:rPr>
              <a:t> com </a:t>
            </a:r>
            <a:r>
              <a:rPr lang="en-US" sz="1200" kern="1200" dirty="0" err="1">
                <a:solidFill>
                  <a:schemeClr val="tx1"/>
                </a:solidFill>
                <a:effectLst/>
                <a:latin typeface="+mn-lt"/>
                <a:ea typeface="+mn-ea"/>
                <a:cs typeface="+mn-cs"/>
              </a:rPr>
              <a:t>baixo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custo</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ganhos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rápidos</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Soluções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personalizadas</a:t>
            </a:r>
            <a:r>
              <a:rPr lang="en-US" sz="1200" kern="1200" dirty="0">
                <a:solidFill>
                  <a:schemeClr val="tx1"/>
                </a:solidFill>
                <a:effectLst/>
                <a:latin typeface="+mn-lt"/>
                <a:ea typeface="+mn-ea"/>
                <a:cs typeface="+mn-cs"/>
              </a:rPr>
              <a:t> sob </a:t>
            </a:r>
            <a:r>
              <a:rPr lang="en-US" sz="1200" kern="1200" dirty="0" err="1">
                <a:solidFill>
                  <a:schemeClr val="tx1"/>
                </a:solidFill>
                <a:effectLst/>
                <a:latin typeface="+mn-lt"/>
                <a:ea typeface="+mn-ea"/>
                <a:cs typeface="+mn-cs"/>
              </a:rPr>
              <a:t>medida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negócio</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Mix de </a:t>
            </a:r>
            <a:r>
              <a:rPr lang="en-US" sz="1200" kern="1200" dirty="0" err="1">
                <a:solidFill>
                  <a:schemeClr val="tx1"/>
                </a:solidFill>
                <a:effectLst/>
                <a:latin typeface="+mn-lt"/>
                <a:ea typeface="+mn-ea"/>
                <a:cs typeface="+mn-cs"/>
              </a:rPr>
              <a:t>metodologias</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mercado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equilibro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gestão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cada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projeto</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Entregas</a:t>
            </a:r>
            <a:r>
              <a:rPr lang="en-US" sz="1200" kern="1200" dirty="0">
                <a:solidFill>
                  <a:schemeClr val="tx1"/>
                </a:solidFill>
                <a:effectLst/>
                <a:latin typeface="+mn-lt"/>
                <a:ea typeface="+mn-ea"/>
                <a:cs typeface="+mn-cs"/>
              </a:rPr>
              <a:t> no </a:t>
            </a:r>
            <a:r>
              <a:rPr lang="en-US" sz="1200" kern="1200" dirty="0" err="1">
                <a:solidFill>
                  <a:schemeClr val="tx1"/>
                </a:solidFill>
                <a:effectLst/>
                <a:latin typeface="+mn-lt"/>
                <a:ea typeface="+mn-ea"/>
                <a:cs typeface="+mn-cs"/>
              </a:rPr>
              <a:t>prazo</a:t>
            </a:r>
            <a:r>
              <a:rPr lang="en-US" sz="1200" kern="1200" dirty="0">
                <a:solidFill>
                  <a:schemeClr val="tx1"/>
                </a:solidFill>
                <a:effectLst/>
                <a:latin typeface="+mn-lt"/>
                <a:ea typeface="+mn-ea"/>
                <a:cs typeface="+mn-cs"/>
              </a:rPr>
              <a:t> com </a:t>
            </a:r>
            <a:r>
              <a:rPr lang="en-US" sz="1200" kern="1200" dirty="0" err="1">
                <a:solidFill>
                  <a:schemeClr val="tx1"/>
                </a:solidFill>
                <a:effectLst/>
                <a:latin typeface="+mn-lt"/>
                <a:ea typeface="+mn-ea"/>
                <a:cs typeface="+mn-cs"/>
              </a:rPr>
              <a:t>qualidade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esperada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todos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intervenientes</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Desembolsos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atrelados</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entregas</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Acompanhamento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pós-implantação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presencial</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Garantia</a:t>
            </a:r>
            <a:r>
              <a:rPr lang="en-US" sz="1200" kern="1200" dirty="0">
                <a:solidFill>
                  <a:schemeClr val="tx1"/>
                </a:solidFill>
                <a:effectLst/>
                <a:latin typeface="+mn-lt"/>
                <a:ea typeface="+mn-ea"/>
                <a:cs typeface="+mn-cs"/>
              </a:rPr>
              <a:t> de 24 </a:t>
            </a:r>
            <a:r>
              <a:rPr lang="en-US" sz="1200" kern="1200" dirty="0" err="1">
                <a:solidFill>
                  <a:schemeClr val="tx1"/>
                </a:solidFill>
                <a:effectLst/>
                <a:latin typeface="+mn-lt"/>
                <a:ea typeface="+mn-ea"/>
                <a:cs typeface="+mn-cs"/>
              </a:rPr>
              <a:t>meses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nossos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projetos</a:t>
            </a:r>
            <a:r>
              <a:rPr lang="en-US" sz="120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B6D950D0-6002-48E8-A20C-34F7DDCE66EB}" type="slidenum">
              <a:rPr lang="en-US" smtClean="0"/>
              <a:pPr/>
              <a:t>20</a:t>
            </a:fld>
            <a:endParaRPr lang="en-US"/>
          </a:p>
        </p:txBody>
      </p:sp>
    </p:spTree>
    <p:extLst>
      <p:ext uri="{BB962C8B-B14F-4D97-AF65-F5344CB8AC3E}">
        <p14:creationId xmlns:p14="http://schemas.microsoft.com/office/powerpoint/2010/main" val="1432045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MODELO DE GESTÃO - PROJETOS TURN KEY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6D950D0-6002-48E8-A20C-34F7DDCE66EB}" type="slidenum">
              <a:rPr lang="en-US" smtClean="0"/>
              <a:pPr/>
              <a:t>21</a:t>
            </a:fld>
            <a:endParaRPr lang="en-US"/>
          </a:p>
        </p:txBody>
      </p:sp>
    </p:spTree>
    <p:extLst>
      <p:ext uri="{BB962C8B-B14F-4D97-AF65-F5344CB8AC3E}">
        <p14:creationId xmlns:p14="http://schemas.microsoft.com/office/powerpoint/2010/main" val="1508400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eaLnBrk="1" hangingPunct="1">
              <a:spcBef>
                <a:spcPct val="0"/>
              </a:spcBef>
              <a:buFontTx/>
              <a:buChar char="-"/>
            </a:pPr>
            <a:endParaRPr lang="pt-BR" dirty="0"/>
          </a:p>
        </p:txBody>
      </p:sp>
      <p:sp>
        <p:nvSpPr>
          <p:cNvPr id="4" name="Espaço Reservado para Número de Slide 3"/>
          <p:cNvSpPr>
            <a:spLocks noGrp="1"/>
          </p:cNvSpPr>
          <p:nvPr>
            <p:ph type="sldNum" sz="quarter" idx="10"/>
          </p:nvPr>
        </p:nvSpPr>
        <p:spPr/>
        <p:txBody>
          <a:bodyPr/>
          <a:lstStyle/>
          <a:p>
            <a:fld id="{1D0DB96E-82C9-4238-9197-CF8B315D581A}"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792770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PORQUE REALIZAR PROJETOS TURN KEY COM A SUPERO?</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a:t>Especialidades - Diferentes ecossistemas </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a:t>- Atualização profissional -  com um corpo funcional capacitado nas principais plataformas de desenvolvimento do mercado </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a:t>Gestão de Mudanças - Elaboração de </a:t>
            </a:r>
            <a:r>
              <a:rPr lang="pt-BR" sz="1200" i="1" dirty="0" err="1"/>
              <a:t>Change</a:t>
            </a:r>
            <a:r>
              <a:rPr lang="pt-BR" sz="1200" i="1" dirty="0"/>
              <a:t> </a:t>
            </a:r>
            <a:r>
              <a:rPr lang="pt-BR" sz="1200" i="1" dirty="0" err="1"/>
              <a:t>Requests</a:t>
            </a:r>
            <a:r>
              <a:rPr lang="pt-BR" sz="1200" i="1" dirty="0"/>
              <a:t> </a:t>
            </a:r>
            <a:r>
              <a:rPr lang="pt-BR" sz="1200" dirty="0"/>
              <a:t>para avaliação e aprovação do cliente</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b="1" dirty="0"/>
              <a:t>Garantia -  </a:t>
            </a:r>
            <a:r>
              <a:rPr lang="pt-BR" sz="1200" dirty="0"/>
              <a:t>após entrada de produção de cada entrega realizada</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a:t>ANS - Acordo de não divulgação garantindo as informações do projeto sejam tratadas com sigilo </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dirty="0"/>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Especialidade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múltiplas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linhas</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negócios</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diferentes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ecosistemas</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Atualização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profissional</a:t>
            </a:r>
            <a:r>
              <a:rPr lang="en-US" sz="1200" kern="1200" dirty="0">
                <a:solidFill>
                  <a:schemeClr val="tx1"/>
                </a:solidFill>
                <a:effectLst/>
                <a:latin typeface="+mn-lt"/>
                <a:ea typeface="+mn-ea"/>
                <a:cs typeface="+mn-cs"/>
              </a:rPr>
              <a:t> com um </a:t>
            </a:r>
            <a:r>
              <a:rPr lang="en-US" sz="1200" kern="1200" dirty="0" err="1">
                <a:solidFill>
                  <a:schemeClr val="tx1"/>
                </a:solidFill>
                <a:effectLst/>
                <a:latin typeface="+mn-lt"/>
                <a:ea typeface="+mn-ea"/>
                <a:cs typeface="+mn-cs"/>
              </a:rPr>
              <a:t>corpo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funcional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capacitado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principais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plataformas</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desenvolvimento</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mercado</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Monitoramento</a:t>
            </a:r>
            <a:r>
              <a:rPr lang="en-US" sz="1200" kern="1200" dirty="0">
                <a:solidFill>
                  <a:schemeClr val="tx1"/>
                </a:solidFill>
                <a:effectLst/>
                <a:latin typeface="+mn-lt"/>
                <a:ea typeface="+mn-ea"/>
                <a:cs typeface="+mn-cs"/>
              </a:rPr>
              <a:t> do valor </a:t>
            </a:r>
            <a:r>
              <a:rPr lang="en-US" sz="1200" kern="1200" dirty="0" err="1">
                <a:solidFill>
                  <a:schemeClr val="tx1"/>
                </a:solidFill>
                <a:effectLst/>
                <a:latin typeface="+mn-lt"/>
                <a:ea typeface="+mn-ea"/>
                <a:cs typeface="+mn-cs"/>
              </a:rPr>
              <a:t>agregado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cada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projeto</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Disseminação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conhecimento</a:t>
            </a:r>
            <a:r>
              <a:rPr lang="en-US" sz="1200" kern="1200" dirty="0">
                <a:solidFill>
                  <a:schemeClr val="tx1"/>
                </a:solidFill>
                <a:effectLst/>
                <a:latin typeface="+mn-lt"/>
                <a:ea typeface="+mn-ea"/>
                <a:cs typeface="+mn-cs"/>
              </a:rPr>
              <a:t> entre o time </a:t>
            </a:r>
          </a:p>
          <a:p>
            <a:r>
              <a:rPr lang="en-US" sz="1200" kern="1200" dirty="0" err="1">
                <a:solidFill>
                  <a:schemeClr val="tx1"/>
                </a:solidFill>
                <a:effectLst/>
                <a:latin typeface="+mn-lt"/>
                <a:ea typeface="+mn-ea"/>
                <a:cs typeface="+mn-cs"/>
              </a:rPr>
              <a:t>Utilização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melhores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práticas</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gestão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projetos</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Gestão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efetiva</a:t>
            </a:r>
            <a:r>
              <a:rPr lang="en-US" sz="1200" kern="1200" dirty="0">
                <a:solidFill>
                  <a:schemeClr val="tx1"/>
                </a:solidFill>
                <a:effectLst/>
                <a:latin typeface="+mn-lt"/>
                <a:ea typeface="+mn-ea"/>
                <a:cs typeface="+mn-cs"/>
              </a:rPr>
              <a:t> da </a:t>
            </a:r>
            <a:r>
              <a:rPr lang="en-US" sz="1200" kern="1200" dirty="0" err="1">
                <a:solidFill>
                  <a:schemeClr val="tx1"/>
                </a:solidFill>
                <a:effectLst/>
                <a:latin typeface="+mn-lt"/>
                <a:ea typeface="+mn-ea"/>
                <a:cs typeface="+mn-cs"/>
              </a:rPr>
              <a:t>equipe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todas</a:t>
            </a:r>
            <a:r>
              <a:rPr lang="en-US" sz="1200" kern="1200" dirty="0">
                <a:solidFill>
                  <a:schemeClr val="tx1"/>
                </a:solidFill>
                <a:effectLst/>
                <a:latin typeface="+mn-lt"/>
                <a:ea typeface="+mn-ea"/>
                <a:cs typeface="+mn-cs"/>
              </a:rPr>
              <a:t> as </a:t>
            </a:r>
            <a:r>
              <a:rPr lang="en-US" sz="1200" kern="1200" dirty="0" err="1">
                <a:solidFill>
                  <a:schemeClr val="tx1"/>
                </a:solidFill>
                <a:effectLst/>
                <a:latin typeface="+mn-lt"/>
                <a:ea typeface="+mn-ea"/>
                <a:cs typeface="+mn-cs"/>
              </a:rPr>
              <a:t>fases</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projeto</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Integração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frequente</a:t>
            </a:r>
            <a:r>
              <a:rPr lang="en-US" sz="1200" kern="1200" dirty="0">
                <a:solidFill>
                  <a:schemeClr val="tx1"/>
                </a:solidFill>
                <a:effectLst/>
                <a:latin typeface="+mn-lt"/>
                <a:ea typeface="+mn-ea"/>
                <a:cs typeface="+mn-cs"/>
              </a:rPr>
              <a:t> com o </a:t>
            </a:r>
            <a:r>
              <a:rPr lang="en-US" sz="1200" kern="1200" dirty="0" err="1">
                <a:solidFill>
                  <a:schemeClr val="tx1"/>
                </a:solidFill>
                <a:effectLst/>
                <a:latin typeface="+mn-lt"/>
                <a:ea typeface="+mn-ea"/>
                <a:cs typeface="+mn-cs"/>
              </a:rPr>
              <a:t>cliente</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Gestão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mudanças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elaboração</a:t>
            </a:r>
            <a:r>
              <a:rPr lang="en-US" sz="1200" kern="1200" dirty="0">
                <a:solidFill>
                  <a:schemeClr val="tx1"/>
                </a:solidFill>
                <a:effectLst/>
                <a:latin typeface="+mn-lt"/>
                <a:ea typeface="+mn-ea"/>
                <a:cs typeface="+mn-cs"/>
              </a:rPr>
              <a:t> de Change Requests </a:t>
            </a:r>
            <a:r>
              <a:rPr lang="en-US" sz="1200" kern="1200" dirty="0" err="1">
                <a:solidFill>
                  <a:schemeClr val="tx1"/>
                </a:solidFill>
                <a:effectLst/>
                <a:latin typeface="+mn-lt"/>
                <a:ea typeface="+mn-ea"/>
                <a:cs typeface="+mn-cs"/>
              </a:rPr>
              <a:t>para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avaliação</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aprovação</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cliente</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Flexibilidade</a:t>
            </a:r>
            <a:r>
              <a:rPr lang="en-US" sz="1200" kern="1200" dirty="0">
                <a:solidFill>
                  <a:schemeClr val="tx1"/>
                </a:solidFill>
                <a:effectLst/>
                <a:latin typeface="+mn-lt"/>
                <a:ea typeface="+mn-ea"/>
                <a:cs typeface="+mn-cs"/>
              </a:rPr>
              <a:t> no </a:t>
            </a:r>
            <a:r>
              <a:rPr lang="en-US" sz="1200" kern="1200" dirty="0" err="1">
                <a:solidFill>
                  <a:schemeClr val="tx1"/>
                </a:solidFill>
                <a:effectLst/>
                <a:latin typeface="+mn-lt"/>
                <a:ea typeface="+mn-ea"/>
                <a:cs typeface="+mn-cs"/>
              </a:rPr>
              <a:t>modelo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atendimento</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Garantia</a:t>
            </a:r>
            <a:r>
              <a:rPr lang="en-US" sz="1200" kern="1200" dirty="0">
                <a:solidFill>
                  <a:schemeClr val="tx1"/>
                </a:solidFill>
                <a:effectLst/>
                <a:latin typeface="+mn-lt"/>
                <a:ea typeface="+mn-ea"/>
                <a:cs typeface="+mn-cs"/>
              </a:rPr>
              <a:t> de 24 </a:t>
            </a:r>
            <a:r>
              <a:rPr lang="en-US" sz="1200" kern="1200" dirty="0" err="1">
                <a:solidFill>
                  <a:schemeClr val="tx1"/>
                </a:solidFill>
                <a:effectLst/>
                <a:latin typeface="+mn-lt"/>
                <a:ea typeface="+mn-ea"/>
                <a:cs typeface="+mn-cs"/>
              </a:rPr>
              <a:t>meses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após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entrada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produção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cada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entrega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realizada</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Acordo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não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divulgação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garantindo</a:t>
            </a:r>
            <a:r>
              <a:rPr lang="en-US" sz="1200" kern="1200" dirty="0">
                <a:solidFill>
                  <a:schemeClr val="tx1"/>
                </a:solidFill>
                <a:effectLst/>
                <a:latin typeface="+mn-lt"/>
                <a:ea typeface="+mn-ea"/>
                <a:cs typeface="+mn-cs"/>
              </a:rPr>
              <a:t> as </a:t>
            </a:r>
            <a:r>
              <a:rPr lang="en-US" sz="1200" kern="1200" dirty="0" err="1">
                <a:solidFill>
                  <a:schemeClr val="tx1"/>
                </a:solidFill>
                <a:effectLst/>
                <a:latin typeface="+mn-lt"/>
                <a:ea typeface="+mn-ea"/>
                <a:cs typeface="+mn-cs"/>
              </a:rPr>
              <a:t>informações</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projeto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sejam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tratadas</a:t>
            </a:r>
            <a:r>
              <a:rPr lang="en-US" sz="1200" kern="1200" dirty="0">
                <a:solidFill>
                  <a:schemeClr val="tx1"/>
                </a:solidFill>
                <a:effectLst/>
                <a:latin typeface="+mn-lt"/>
                <a:ea typeface="+mn-ea"/>
                <a:cs typeface="+mn-cs"/>
              </a:rPr>
              <a:t> com </a:t>
            </a:r>
            <a:r>
              <a:rPr lang="en-US" sz="1200" kern="1200" dirty="0" err="1">
                <a:solidFill>
                  <a:schemeClr val="tx1"/>
                </a:solidFill>
                <a:effectLst/>
                <a:latin typeface="+mn-lt"/>
                <a:ea typeface="+mn-ea"/>
                <a:cs typeface="+mn-cs"/>
              </a:rPr>
              <a:t>sigilo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confidêncialidade</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discrição</a:t>
            </a:r>
            <a:r>
              <a:rPr lang="en-US" sz="120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6D950D0-6002-48E8-A20C-34F7DDCE66EB}" type="slidenum">
              <a:rPr lang="en-US" smtClean="0"/>
              <a:pPr/>
              <a:t>27</a:t>
            </a:fld>
            <a:endParaRPr lang="en-US"/>
          </a:p>
        </p:txBody>
      </p:sp>
    </p:spTree>
    <p:extLst>
      <p:ext uri="{BB962C8B-B14F-4D97-AF65-F5344CB8AC3E}">
        <p14:creationId xmlns:p14="http://schemas.microsoft.com/office/powerpoint/2010/main" val="3364536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PORQUE REALIZAR PROJETOS TURN KEY COM A SUPERO?</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a:t>Especialidades - Diferentes ecossistemas </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a:t>- Atualização profissional -  com um corpo funcional capacitado nas principais plataformas de desenvolvimento do mercado </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a:t>Gestão de Mudanças - Elaboração de </a:t>
            </a:r>
            <a:r>
              <a:rPr lang="pt-BR" sz="1200" i="1" dirty="0" err="1"/>
              <a:t>Change</a:t>
            </a:r>
            <a:r>
              <a:rPr lang="pt-BR" sz="1200" i="1" dirty="0"/>
              <a:t> </a:t>
            </a:r>
            <a:r>
              <a:rPr lang="pt-BR" sz="1200" i="1" dirty="0" err="1"/>
              <a:t>Requests</a:t>
            </a:r>
            <a:r>
              <a:rPr lang="pt-BR" sz="1200" i="1" dirty="0"/>
              <a:t> </a:t>
            </a:r>
            <a:r>
              <a:rPr lang="pt-BR" sz="1200" dirty="0"/>
              <a:t>para avaliação e aprovação do cliente</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b="1" dirty="0"/>
              <a:t>Garantia -  </a:t>
            </a:r>
            <a:r>
              <a:rPr lang="pt-BR" sz="1200" dirty="0"/>
              <a:t>após entrada de produção de cada entrega realizada</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a:t>ANS - Acordo de não divulgação garantindo as informações do projeto sejam tratadas com sigilo </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dirty="0"/>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Especialidade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múltiplas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linhas</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negócios</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diferentes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ecosistemas</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Atualização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profissional</a:t>
            </a:r>
            <a:r>
              <a:rPr lang="en-US" sz="1200" kern="1200" dirty="0">
                <a:solidFill>
                  <a:schemeClr val="tx1"/>
                </a:solidFill>
                <a:effectLst/>
                <a:latin typeface="+mn-lt"/>
                <a:ea typeface="+mn-ea"/>
                <a:cs typeface="+mn-cs"/>
              </a:rPr>
              <a:t> com um </a:t>
            </a:r>
            <a:r>
              <a:rPr lang="en-US" sz="1200" kern="1200" dirty="0" err="1">
                <a:solidFill>
                  <a:schemeClr val="tx1"/>
                </a:solidFill>
                <a:effectLst/>
                <a:latin typeface="+mn-lt"/>
                <a:ea typeface="+mn-ea"/>
                <a:cs typeface="+mn-cs"/>
              </a:rPr>
              <a:t>corpo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funcional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capacitado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principais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plataformas</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desenvolvimento</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mercado</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Monitoramento</a:t>
            </a:r>
            <a:r>
              <a:rPr lang="en-US" sz="1200" kern="1200" dirty="0">
                <a:solidFill>
                  <a:schemeClr val="tx1"/>
                </a:solidFill>
                <a:effectLst/>
                <a:latin typeface="+mn-lt"/>
                <a:ea typeface="+mn-ea"/>
                <a:cs typeface="+mn-cs"/>
              </a:rPr>
              <a:t> do valor </a:t>
            </a:r>
            <a:r>
              <a:rPr lang="en-US" sz="1200" kern="1200" dirty="0" err="1">
                <a:solidFill>
                  <a:schemeClr val="tx1"/>
                </a:solidFill>
                <a:effectLst/>
                <a:latin typeface="+mn-lt"/>
                <a:ea typeface="+mn-ea"/>
                <a:cs typeface="+mn-cs"/>
              </a:rPr>
              <a:t>agregado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cada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projeto</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Disseminação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conhecimento</a:t>
            </a:r>
            <a:r>
              <a:rPr lang="en-US" sz="1200" kern="1200" dirty="0">
                <a:solidFill>
                  <a:schemeClr val="tx1"/>
                </a:solidFill>
                <a:effectLst/>
                <a:latin typeface="+mn-lt"/>
                <a:ea typeface="+mn-ea"/>
                <a:cs typeface="+mn-cs"/>
              </a:rPr>
              <a:t> entre o time </a:t>
            </a:r>
          </a:p>
          <a:p>
            <a:r>
              <a:rPr lang="en-US" sz="1200" kern="1200" dirty="0" err="1">
                <a:solidFill>
                  <a:schemeClr val="tx1"/>
                </a:solidFill>
                <a:effectLst/>
                <a:latin typeface="+mn-lt"/>
                <a:ea typeface="+mn-ea"/>
                <a:cs typeface="+mn-cs"/>
              </a:rPr>
              <a:t>Utilização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melhores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práticas</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gestão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projetos</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Gestão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efetiva</a:t>
            </a:r>
            <a:r>
              <a:rPr lang="en-US" sz="1200" kern="1200" dirty="0">
                <a:solidFill>
                  <a:schemeClr val="tx1"/>
                </a:solidFill>
                <a:effectLst/>
                <a:latin typeface="+mn-lt"/>
                <a:ea typeface="+mn-ea"/>
                <a:cs typeface="+mn-cs"/>
              </a:rPr>
              <a:t> da </a:t>
            </a:r>
            <a:r>
              <a:rPr lang="en-US" sz="1200" kern="1200" dirty="0" err="1">
                <a:solidFill>
                  <a:schemeClr val="tx1"/>
                </a:solidFill>
                <a:effectLst/>
                <a:latin typeface="+mn-lt"/>
                <a:ea typeface="+mn-ea"/>
                <a:cs typeface="+mn-cs"/>
              </a:rPr>
              <a:t>equipe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todas</a:t>
            </a:r>
            <a:r>
              <a:rPr lang="en-US" sz="1200" kern="1200" dirty="0">
                <a:solidFill>
                  <a:schemeClr val="tx1"/>
                </a:solidFill>
                <a:effectLst/>
                <a:latin typeface="+mn-lt"/>
                <a:ea typeface="+mn-ea"/>
                <a:cs typeface="+mn-cs"/>
              </a:rPr>
              <a:t> as </a:t>
            </a:r>
            <a:r>
              <a:rPr lang="en-US" sz="1200" kern="1200" dirty="0" err="1">
                <a:solidFill>
                  <a:schemeClr val="tx1"/>
                </a:solidFill>
                <a:effectLst/>
                <a:latin typeface="+mn-lt"/>
                <a:ea typeface="+mn-ea"/>
                <a:cs typeface="+mn-cs"/>
              </a:rPr>
              <a:t>fases</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projeto</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Integração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frequente</a:t>
            </a:r>
            <a:r>
              <a:rPr lang="en-US" sz="1200" kern="1200" dirty="0">
                <a:solidFill>
                  <a:schemeClr val="tx1"/>
                </a:solidFill>
                <a:effectLst/>
                <a:latin typeface="+mn-lt"/>
                <a:ea typeface="+mn-ea"/>
                <a:cs typeface="+mn-cs"/>
              </a:rPr>
              <a:t> com o </a:t>
            </a:r>
            <a:r>
              <a:rPr lang="en-US" sz="1200" kern="1200" dirty="0" err="1">
                <a:solidFill>
                  <a:schemeClr val="tx1"/>
                </a:solidFill>
                <a:effectLst/>
                <a:latin typeface="+mn-lt"/>
                <a:ea typeface="+mn-ea"/>
                <a:cs typeface="+mn-cs"/>
              </a:rPr>
              <a:t>cliente</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Gestão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mudanças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elaboração</a:t>
            </a:r>
            <a:r>
              <a:rPr lang="en-US" sz="1200" kern="1200" dirty="0">
                <a:solidFill>
                  <a:schemeClr val="tx1"/>
                </a:solidFill>
                <a:effectLst/>
                <a:latin typeface="+mn-lt"/>
                <a:ea typeface="+mn-ea"/>
                <a:cs typeface="+mn-cs"/>
              </a:rPr>
              <a:t> de Change Requests </a:t>
            </a:r>
            <a:r>
              <a:rPr lang="en-US" sz="1200" kern="1200" dirty="0" err="1">
                <a:solidFill>
                  <a:schemeClr val="tx1"/>
                </a:solidFill>
                <a:effectLst/>
                <a:latin typeface="+mn-lt"/>
                <a:ea typeface="+mn-ea"/>
                <a:cs typeface="+mn-cs"/>
              </a:rPr>
              <a:t>para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avaliação</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aprovação</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cliente</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Flexibilidade</a:t>
            </a:r>
            <a:r>
              <a:rPr lang="en-US" sz="1200" kern="1200" dirty="0">
                <a:solidFill>
                  <a:schemeClr val="tx1"/>
                </a:solidFill>
                <a:effectLst/>
                <a:latin typeface="+mn-lt"/>
                <a:ea typeface="+mn-ea"/>
                <a:cs typeface="+mn-cs"/>
              </a:rPr>
              <a:t> no </a:t>
            </a:r>
            <a:r>
              <a:rPr lang="en-US" sz="1200" kern="1200" dirty="0" err="1">
                <a:solidFill>
                  <a:schemeClr val="tx1"/>
                </a:solidFill>
                <a:effectLst/>
                <a:latin typeface="+mn-lt"/>
                <a:ea typeface="+mn-ea"/>
                <a:cs typeface="+mn-cs"/>
              </a:rPr>
              <a:t>modelo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atendimento</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Garantia</a:t>
            </a:r>
            <a:r>
              <a:rPr lang="en-US" sz="1200" kern="1200" dirty="0">
                <a:solidFill>
                  <a:schemeClr val="tx1"/>
                </a:solidFill>
                <a:effectLst/>
                <a:latin typeface="+mn-lt"/>
                <a:ea typeface="+mn-ea"/>
                <a:cs typeface="+mn-cs"/>
              </a:rPr>
              <a:t> de 24 </a:t>
            </a:r>
            <a:r>
              <a:rPr lang="en-US" sz="1200" kern="1200" dirty="0" err="1">
                <a:solidFill>
                  <a:schemeClr val="tx1"/>
                </a:solidFill>
                <a:effectLst/>
                <a:latin typeface="+mn-lt"/>
                <a:ea typeface="+mn-ea"/>
                <a:cs typeface="+mn-cs"/>
              </a:rPr>
              <a:t>meses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após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entrada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produção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cada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entrega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realizada</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Acordo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não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divulgação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garantindo</a:t>
            </a:r>
            <a:r>
              <a:rPr lang="en-US" sz="1200" kern="1200" dirty="0">
                <a:solidFill>
                  <a:schemeClr val="tx1"/>
                </a:solidFill>
                <a:effectLst/>
                <a:latin typeface="+mn-lt"/>
                <a:ea typeface="+mn-ea"/>
                <a:cs typeface="+mn-cs"/>
              </a:rPr>
              <a:t> as </a:t>
            </a:r>
            <a:r>
              <a:rPr lang="en-US" sz="1200" kern="1200" dirty="0" err="1">
                <a:solidFill>
                  <a:schemeClr val="tx1"/>
                </a:solidFill>
                <a:effectLst/>
                <a:latin typeface="+mn-lt"/>
                <a:ea typeface="+mn-ea"/>
                <a:cs typeface="+mn-cs"/>
              </a:rPr>
              <a:t>informações</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projeto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sejam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tratadas</a:t>
            </a:r>
            <a:r>
              <a:rPr lang="en-US" sz="1200" kern="1200" dirty="0">
                <a:solidFill>
                  <a:schemeClr val="tx1"/>
                </a:solidFill>
                <a:effectLst/>
                <a:latin typeface="+mn-lt"/>
                <a:ea typeface="+mn-ea"/>
                <a:cs typeface="+mn-cs"/>
              </a:rPr>
              <a:t> com </a:t>
            </a:r>
            <a:r>
              <a:rPr lang="en-US" sz="1200" kern="1200" dirty="0" err="1">
                <a:solidFill>
                  <a:schemeClr val="tx1"/>
                </a:solidFill>
                <a:effectLst/>
                <a:latin typeface="+mn-lt"/>
                <a:ea typeface="+mn-ea"/>
                <a:cs typeface="+mn-cs"/>
              </a:rPr>
              <a:t>sigilo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confidêncialidade</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discrição</a:t>
            </a:r>
            <a:r>
              <a:rPr lang="en-US" sz="120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6D950D0-6002-48E8-A20C-34F7DDCE66EB}" type="slidenum">
              <a:rPr lang="en-US" smtClean="0"/>
              <a:pPr/>
              <a:t>28</a:t>
            </a:fld>
            <a:endParaRPr lang="en-US"/>
          </a:p>
        </p:txBody>
      </p:sp>
    </p:spTree>
    <p:extLst>
      <p:ext uri="{BB962C8B-B14F-4D97-AF65-F5344CB8AC3E}">
        <p14:creationId xmlns:p14="http://schemas.microsoft.com/office/powerpoint/2010/main" val="2281277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que fazemos em cada cliente,</a:t>
            </a:r>
            <a:r>
              <a:rPr lang="pt-BR" baseline="0" dirty="0"/>
              <a:t> modelo de atendimento, negócios e tecnologias?</a:t>
            </a:r>
          </a:p>
          <a:p>
            <a:r>
              <a:rPr lang="pt-BR" b="1" baseline="0" dirty="0" err="1"/>
              <a:t>Mtech</a:t>
            </a:r>
            <a:r>
              <a:rPr lang="pt-BR" b="1" baseline="0" dirty="0"/>
              <a:t> Systems: </a:t>
            </a:r>
            <a:r>
              <a:rPr lang="pt-BR" baseline="0" dirty="0"/>
              <a:t>Cliente de Blumenau/SC, possui um produto diferenciado para controle de toda a cadeia de produção de aves (frango e peru) e suínos, produto que está estabilizado na JBS e </a:t>
            </a:r>
            <a:r>
              <a:rPr lang="pt-BR" baseline="0" dirty="0" err="1"/>
              <a:t>C.Vale</a:t>
            </a:r>
            <a:r>
              <a:rPr lang="pt-BR" baseline="0" dirty="0"/>
              <a:t> e sendo implantado na BRF. Somos parceiros no outsourcing de desenvolvedores </a:t>
            </a:r>
            <a:r>
              <a:rPr lang="pt-BR" baseline="0" dirty="0" err="1"/>
              <a:t>.Net</a:t>
            </a:r>
            <a:r>
              <a:rPr lang="pt-BR" baseline="0" dirty="0"/>
              <a:t>, apoio de Gestão SR. em projetos e consultores </a:t>
            </a:r>
            <a:r>
              <a:rPr lang="pt-BR" baseline="0" dirty="0" err="1"/>
              <a:t>tecnicos</a:t>
            </a:r>
            <a:r>
              <a:rPr lang="pt-BR" baseline="0" dirty="0"/>
              <a:t> e funcionais SAP (MM </a:t>
            </a:r>
            <a:r>
              <a:rPr lang="pt-BR" baseline="0" dirty="0" err="1"/>
              <a:t>ePP</a:t>
            </a:r>
            <a:r>
              <a:rPr lang="pt-BR" baseline="0" dirty="0"/>
              <a:t>) para integração do sistema da </a:t>
            </a:r>
            <a:r>
              <a:rPr lang="pt-BR" baseline="0" dirty="0" err="1"/>
              <a:t>Mtech</a:t>
            </a:r>
            <a:r>
              <a:rPr lang="pt-BR" baseline="0" dirty="0"/>
              <a:t> com o SAP ECC e qualquer outro ERP.</a:t>
            </a:r>
          </a:p>
          <a:p>
            <a:r>
              <a:rPr lang="pt-BR" b="1" baseline="0" dirty="0" err="1"/>
              <a:t>Softplan</a:t>
            </a:r>
            <a:r>
              <a:rPr lang="pt-BR" baseline="0" dirty="0"/>
              <a:t>: Cliente de Florianópolis/SC. Empresa de software publico para o setor Judiciário e também um software de construção civil. Possui como ERP o Oracle EBS, onde após o go-</a:t>
            </a:r>
            <a:r>
              <a:rPr lang="pt-BR" baseline="0" dirty="0" err="1"/>
              <a:t>live</a:t>
            </a:r>
            <a:r>
              <a:rPr lang="pt-BR" baseline="0" dirty="0"/>
              <a:t> do EBS a Supero passou a atuar em outsourcing de técnicos Oracle para o desenvolvimento de relatórios complementares em Oracle XML Publisher.</a:t>
            </a:r>
          </a:p>
          <a:p>
            <a:r>
              <a:rPr lang="pt-BR" b="1" baseline="0" dirty="0"/>
              <a:t>Philips </a:t>
            </a:r>
            <a:r>
              <a:rPr lang="pt-BR" b="1" baseline="0" dirty="0" err="1"/>
              <a:t>Healthcare</a:t>
            </a:r>
            <a:r>
              <a:rPr lang="pt-BR" baseline="0" dirty="0"/>
              <a:t>: Cliente de Blumenau/SC, possui um software de ERP de gestão hospitalar, está internacionalizando a solução, sendo que vendeu para o governo da Alemanha e precisa adequar a solução aos padrões negociados, que inclui a migração de toda a camada de </a:t>
            </a:r>
            <a:r>
              <a:rPr lang="pt-BR" baseline="0" dirty="0" err="1"/>
              <a:t>font-end</a:t>
            </a:r>
            <a:r>
              <a:rPr lang="pt-BR" baseline="0" dirty="0"/>
              <a:t> de Java Swing para Angular-JS e a Supero atuou na elaboração dos componentes desenhados para esta nova arquitetura e atualmente na migração da aplicação para este novo front-</a:t>
            </a:r>
            <a:r>
              <a:rPr lang="pt-BR" baseline="0" dirty="0" err="1"/>
              <a:t>end</a:t>
            </a:r>
            <a:r>
              <a:rPr lang="pt-BR" baseline="0" dirty="0"/>
              <a:t> e consumo destes novos componentes.</a:t>
            </a:r>
          </a:p>
          <a:p>
            <a:r>
              <a:rPr lang="pt-BR" b="1" baseline="0" dirty="0"/>
              <a:t>Britânia</a:t>
            </a:r>
            <a:r>
              <a:rPr lang="pt-BR" baseline="0" dirty="0"/>
              <a:t>: Outsourcing de desenvolvimento </a:t>
            </a:r>
            <a:r>
              <a:rPr lang="pt-BR" baseline="0" dirty="0" err="1"/>
              <a:t>.Net</a:t>
            </a:r>
            <a:r>
              <a:rPr lang="pt-BR" baseline="0" dirty="0"/>
              <a:t> e Mobile </a:t>
            </a:r>
            <a:r>
              <a:rPr lang="pt-BR" baseline="0" dirty="0" err="1"/>
              <a:t>WebResponsive</a:t>
            </a:r>
            <a:r>
              <a:rPr lang="pt-BR" baseline="0" dirty="0"/>
              <a:t> atuando em demandas especificas de soluções personalizadas integradas ao ERP </a:t>
            </a:r>
            <a:r>
              <a:rPr lang="pt-BR" baseline="0" dirty="0" err="1"/>
              <a:t>Tovs</a:t>
            </a:r>
            <a:r>
              <a:rPr lang="pt-BR" baseline="0" dirty="0"/>
              <a:t>, como desenvolvimento de um painel mobile para aprovação de documentos integrada com a ferramenta de ECM.</a:t>
            </a:r>
          </a:p>
          <a:p>
            <a:r>
              <a:rPr lang="pt-BR" b="1" baseline="0" dirty="0" err="1"/>
              <a:t>Frisia</a:t>
            </a:r>
            <a:r>
              <a:rPr lang="pt-BR" baseline="0" dirty="0"/>
              <a:t>: </a:t>
            </a:r>
            <a:r>
              <a:rPr lang="pt-BR" b="0" baseline="0" dirty="0"/>
              <a:t>Localizado em Carambeí/PR, este </a:t>
            </a:r>
            <a:r>
              <a:rPr lang="pt-BR" baseline="0" dirty="0"/>
              <a:t>cliente de agro negócios, possui um ERP próprio em </a:t>
            </a:r>
            <a:r>
              <a:rPr lang="pt-BR" baseline="0" dirty="0" err="1"/>
              <a:t>oracle</a:t>
            </a:r>
            <a:r>
              <a:rPr lang="pt-BR" baseline="0" dirty="0"/>
              <a:t> </a:t>
            </a:r>
            <a:r>
              <a:rPr lang="pt-BR" baseline="0" dirty="0" err="1"/>
              <a:t>forms</a:t>
            </a:r>
            <a:r>
              <a:rPr lang="pt-BR" baseline="0" dirty="0"/>
              <a:t> e </a:t>
            </a:r>
            <a:r>
              <a:rPr lang="pt-BR" baseline="0" dirty="0" err="1"/>
              <a:t>reports</a:t>
            </a:r>
            <a:r>
              <a:rPr lang="pt-BR" baseline="0" dirty="0"/>
              <a:t> 6i. Atendemos desde fevereiro de 2014 com outsourcing de desenvolvimento Oracle </a:t>
            </a:r>
            <a:r>
              <a:rPr lang="pt-BR" baseline="0" dirty="0" err="1"/>
              <a:t>Forms</a:t>
            </a:r>
            <a:r>
              <a:rPr lang="pt-BR" baseline="0" dirty="0"/>
              <a:t>, </a:t>
            </a:r>
            <a:r>
              <a:rPr lang="pt-BR" baseline="0" dirty="0" err="1"/>
              <a:t>Reports</a:t>
            </a:r>
            <a:r>
              <a:rPr lang="pt-BR" baseline="0" dirty="0"/>
              <a:t> PL/SQL, entregando profissionais com perfil de análise e desenvolvimento, que vão até o cliente passam por exemplo uma semana realizando o levantamento dos requisitos junto aos usuários e retorna para a unidade de Blumenau ou Joinville (dependendo do profissional/frente) especificam a solução aprovam com os usuários e implementam, retornando ao cliente para realizar reuniões de alinhamento bem como conduzir a implantação das entregas e sua homologação. Trabalho realizado no modelo 80/20 (remoto/presencial).</a:t>
            </a:r>
          </a:p>
          <a:p>
            <a:r>
              <a:rPr lang="pt-BR" b="1" baseline="0" dirty="0" err="1"/>
              <a:t>Nexxera</a:t>
            </a:r>
            <a:r>
              <a:rPr lang="pt-BR" baseline="0" dirty="0"/>
              <a:t>: </a:t>
            </a:r>
            <a:r>
              <a:rPr lang="pt-BR" b="0" baseline="0" dirty="0"/>
              <a:t>Localizado em Florianópolis/SC, este </a:t>
            </a:r>
            <a:r>
              <a:rPr lang="pt-BR" baseline="0" dirty="0"/>
              <a:t>cliente possui soluções financeiras para transacionar informações entre empresas e instituições financeiras (WAN Bancárias). Desde 2011 atuamos com projetos fechado e outsourcing de profissionais Java. Também somos canal de distribuição desse cliente, portanto havendo oportunidade em clientes visitados, também podemos fornecer este portfólio.</a:t>
            </a:r>
          </a:p>
          <a:p>
            <a:r>
              <a:rPr lang="pt-BR" b="1" baseline="0" dirty="0"/>
              <a:t>DOT Digital </a:t>
            </a:r>
            <a:r>
              <a:rPr lang="pt-BR" b="1" baseline="0" dirty="0" err="1"/>
              <a:t>Group</a:t>
            </a:r>
            <a:r>
              <a:rPr lang="pt-BR" b="1" baseline="0" dirty="0"/>
              <a:t>: </a:t>
            </a:r>
            <a:r>
              <a:rPr lang="pt-BR" b="0" baseline="0" dirty="0"/>
              <a:t>Localizado em Florianópolis/SC, e</a:t>
            </a:r>
            <a:r>
              <a:rPr lang="pt-BR" baseline="0" dirty="0"/>
              <a:t>ste cliente possui uma solução de EAD e está extremamente alavancado, possuindo como meta em 3 anos ser a maior empresa de EAD do país. Atuamos com outsourcing e projetos fechados para desenvolvimento de soluções Web na plataforma </a:t>
            </a:r>
            <a:r>
              <a:rPr lang="pt-BR" baseline="0" dirty="0" err="1"/>
              <a:t>Php</a:t>
            </a:r>
            <a:r>
              <a:rPr lang="pt-BR" baseline="0" dirty="0"/>
              <a:t> fazendo uso de frameworks específicos.</a:t>
            </a:r>
          </a:p>
          <a:p>
            <a:r>
              <a:rPr lang="pt-BR" b="1" baseline="0" dirty="0"/>
              <a:t>GRPCOM</a:t>
            </a:r>
            <a:r>
              <a:rPr lang="pt-BR" baseline="0" dirty="0"/>
              <a:t>: Localizado em Curitiba/PR. Afiliada rede globo no estado do Paraná. Atuamos com outsourcing de consultores técnicos Oracle EBS (</a:t>
            </a:r>
            <a:r>
              <a:rPr lang="pt-BR" baseline="0" dirty="0" err="1"/>
              <a:t>Forms</a:t>
            </a:r>
            <a:r>
              <a:rPr lang="pt-BR" baseline="0" dirty="0"/>
              <a:t>, </a:t>
            </a:r>
            <a:r>
              <a:rPr lang="pt-BR" baseline="0" dirty="0" err="1"/>
              <a:t>Reports</a:t>
            </a:r>
            <a:r>
              <a:rPr lang="pt-BR" baseline="0" dirty="0"/>
              <a:t>, PL/SQL) para atuar em demandas de suporte nível 1 e 2 do ERP dessa companhia. Atuação presencial no site do cliente.</a:t>
            </a:r>
          </a:p>
          <a:p>
            <a:r>
              <a:rPr lang="pt-BR" b="1" baseline="0" dirty="0" err="1"/>
              <a:t>Segurar.com</a:t>
            </a:r>
            <a:r>
              <a:rPr lang="pt-BR" baseline="0" dirty="0"/>
              <a:t>: Localizado em São Paulo/SP. Única empresa de seguros 100% on-line do país. Atuamos no desenvolvimento do site de seguros on-line que vai da simulação do seguro, </a:t>
            </a:r>
            <a:r>
              <a:rPr lang="pt-BR" baseline="0" dirty="0" err="1"/>
              <a:t>múlti</a:t>
            </a:r>
            <a:r>
              <a:rPr lang="pt-BR" baseline="0" dirty="0"/>
              <a:t>-cálculo até o fechamento da contratação sem nenhuma intervenção humana, produto todo desenvolvido em </a:t>
            </a:r>
            <a:r>
              <a:rPr lang="pt-BR" baseline="0" dirty="0" err="1"/>
              <a:t>.Net</a:t>
            </a:r>
            <a:r>
              <a:rPr lang="pt-BR" baseline="0" dirty="0"/>
              <a:t> atuamos com outsourcing e projetos preço fechado. Também para este cliente a Supero desenvolveu a plataforma BID Carros para compra e venda de carros, projeto patrocinado pela Segurar,  Estadão e Jovem Pan.</a:t>
            </a:r>
          </a:p>
          <a:p>
            <a:r>
              <a:rPr lang="pt-BR" b="1" baseline="0" dirty="0" err="1"/>
              <a:t>Furb</a:t>
            </a:r>
            <a:r>
              <a:rPr lang="pt-BR" baseline="0" dirty="0"/>
              <a:t>: Localizado em Blumenau/SC. Universidade municipal de Blumenau, possui um ERP próprio desenvolvido em Oracle </a:t>
            </a:r>
            <a:r>
              <a:rPr lang="pt-BR" baseline="0" dirty="0" err="1"/>
              <a:t>Forms</a:t>
            </a:r>
            <a:r>
              <a:rPr lang="pt-BR" baseline="0" dirty="0"/>
              <a:t> e </a:t>
            </a:r>
            <a:r>
              <a:rPr lang="pt-BR" baseline="0" dirty="0" err="1"/>
              <a:t>Reports</a:t>
            </a:r>
            <a:r>
              <a:rPr lang="pt-BR" baseline="0" dirty="0"/>
              <a:t>. A Supero realizou toda a migração para a plataforma de cliente-servidor para web (</a:t>
            </a:r>
            <a:r>
              <a:rPr lang="pt-BR" baseline="0" dirty="0" err="1"/>
              <a:t>Forms</a:t>
            </a:r>
            <a:r>
              <a:rPr lang="pt-BR" baseline="0" dirty="0"/>
              <a:t> e </a:t>
            </a:r>
            <a:r>
              <a:rPr lang="pt-BR" baseline="0" dirty="0" err="1"/>
              <a:t>Reports</a:t>
            </a:r>
            <a:r>
              <a:rPr lang="pt-BR" baseline="0" dirty="0"/>
              <a:t> Services 11g, suportando a evolução tecnológica da nova plataforma de hardware e middleware ODA adquirida pelo cliente junto a Oracle.</a:t>
            </a:r>
          </a:p>
          <a:p>
            <a:r>
              <a:rPr lang="pt-BR" b="1" dirty="0"/>
              <a:t>Grupo Positivo</a:t>
            </a:r>
            <a:r>
              <a:rPr lang="pt-BR" dirty="0"/>
              <a:t>:</a:t>
            </a:r>
            <a:r>
              <a:rPr lang="pt-BR" baseline="0" dirty="0"/>
              <a:t> Localizado em Curitiba/PR. O Grupo Positivo possui ERP Oracle e uma variedade de sistemas APEX para gestão de clinicas da Universidade </a:t>
            </a:r>
            <a:r>
              <a:rPr lang="pt-BR" baseline="0" dirty="0" err="1"/>
              <a:t>Positico</a:t>
            </a:r>
            <a:r>
              <a:rPr lang="pt-BR" baseline="0" dirty="0"/>
              <a:t>, integradas ao Oracle EBS, desenvolvidos na tecnologia APEX, bem como uma série de relatórios complementares ao Oracle EBS desenvolvidos em Oracle XML Publisher. A supero desde 2014 atua como parceiro da Positivo para desenvolvimento de soluções especificas para as diversas áreas de negócios do grupo. Atuamos com  profissionais especializados em desenvolvimento Oracle, que no site do cliente realizam o levantamento dos requisitos junto aos usuários e retornam para a unidade de Florianópolis ou Joinville (dependendo do profissional/frente) especificam a solução aprovam com os usuários e implementam, retornando ao cliente para realizar reuniões de alinhamento bem como conduzir a implantação das entregas e sua homologação. Trabalho realizado no modelo 80/20 (remoto/presencial).</a:t>
            </a:r>
          </a:p>
          <a:p>
            <a:r>
              <a:rPr lang="pt-BR" b="1" baseline="0" dirty="0"/>
              <a:t>NOVELIS</a:t>
            </a:r>
            <a:r>
              <a:rPr lang="pt-BR" baseline="0" dirty="0"/>
              <a:t>: Cliente localizado em Pindamonhangaba-SP, foi realizada a integração do People Soft global com folha </a:t>
            </a:r>
            <a:r>
              <a:rPr lang="pt-BR" baseline="0" dirty="0" err="1"/>
              <a:t>RHevolution</a:t>
            </a:r>
            <a:r>
              <a:rPr lang="pt-BR" baseline="0" dirty="0"/>
              <a:t> e EBS local, realizando projeto de preço fechado para esta implementação.</a:t>
            </a:r>
          </a:p>
          <a:p>
            <a:r>
              <a:rPr lang="pt-BR" b="1" baseline="0" dirty="0" err="1"/>
              <a:t>Portonave</a:t>
            </a:r>
            <a:r>
              <a:rPr lang="pt-BR" baseline="0" dirty="0"/>
              <a:t>: Porto de Navegantes-SC, maior porto de Santa Catarina. Possui ERP </a:t>
            </a:r>
            <a:r>
              <a:rPr lang="pt-BR" baseline="0" dirty="0" err="1"/>
              <a:t>Totvs</a:t>
            </a:r>
            <a:r>
              <a:rPr lang="pt-BR" baseline="0" dirty="0"/>
              <a:t> Protheus e aplicações personalizadas J2EE e </a:t>
            </a:r>
            <a:r>
              <a:rPr lang="pt-BR" baseline="0" dirty="0" err="1"/>
              <a:t>Android</a:t>
            </a:r>
            <a:r>
              <a:rPr lang="pt-BR" baseline="0" dirty="0"/>
              <a:t> para atender áreas de negócios e portarias da Receita Federal para recintos alfandegados. A Supero faz toda a sustentação dos sistemas Java e Mobile com alocação de 3 profissionais </a:t>
            </a:r>
            <a:r>
              <a:rPr lang="pt-BR" baseline="0" dirty="0" err="1"/>
              <a:t>full</a:t>
            </a:r>
            <a:r>
              <a:rPr lang="pt-BR" baseline="0" dirty="0"/>
              <a:t>-time no site desse cliente.</a:t>
            </a:r>
          </a:p>
          <a:p>
            <a:r>
              <a:rPr lang="pt-BR" b="1" baseline="0" dirty="0"/>
              <a:t>APM </a:t>
            </a:r>
            <a:r>
              <a:rPr lang="pt-BR" b="1" baseline="0" dirty="0" err="1"/>
              <a:t>Terminals</a:t>
            </a:r>
            <a:r>
              <a:rPr lang="pt-BR" baseline="0" dirty="0"/>
              <a:t>: Cliente responsável pela operação do porto de Itajaí-SC. A Supero desenvolver em </a:t>
            </a:r>
            <a:r>
              <a:rPr lang="pt-BR" baseline="0" dirty="0" err="1"/>
              <a:t>.Net</a:t>
            </a:r>
            <a:r>
              <a:rPr lang="pt-BR" baseline="0" dirty="0"/>
              <a:t> a aplicação de avaliação de operários portuários.</a:t>
            </a:r>
          </a:p>
          <a:p>
            <a:r>
              <a:rPr lang="pt-BR" b="1" baseline="0" dirty="0"/>
              <a:t>Porto de Itapoá</a:t>
            </a:r>
            <a:r>
              <a:rPr lang="pt-BR" baseline="0" dirty="0"/>
              <a:t>: Cliente portuário localizado em Itapoá-PR, onde a Supero desenvolveu em J2EE, um sistema de Gestão de Agendamento de Cargas nas versões Web Responsivo e Mobile, possibilitando a automação de todo processo de agendamento até entrada de caminhões no porto. A Supero atua com outsourcing de um profissional alocado no modelo 80/20 (remoto/presencial).</a:t>
            </a:r>
          </a:p>
          <a:p>
            <a:r>
              <a:rPr lang="pt-BR" b="1" baseline="0" dirty="0" err="1"/>
              <a:t>Cecred</a:t>
            </a:r>
            <a:r>
              <a:rPr lang="pt-BR" baseline="0" dirty="0"/>
              <a:t>: Cliente localizado em Blumenau, possui sistemas de processamento </a:t>
            </a:r>
            <a:r>
              <a:rPr lang="pt-BR" baseline="0" dirty="0" err="1"/>
              <a:t>bacth</a:t>
            </a:r>
            <a:r>
              <a:rPr lang="pt-BR" baseline="0" dirty="0"/>
              <a:t> em banco de dados Oracle, onde a Supero foi </a:t>
            </a:r>
            <a:r>
              <a:rPr lang="pt-BR" baseline="0" dirty="0" err="1"/>
              <a:t>responsavel</a:t>
            </a:r>
            <a:r>
              <a:rPr lang="pt-BR" baseline="0" dirty="0"/>
              <a:t> pela migração de toda a camada de negócios de </a:t>
            </a:r>
            <a:r>
              <a:rPr lang="pt-BR" baseline="0" dirty="0" err="1"/>
              <a:t>Progress</a:t>
            </a:r>
            <a:r>
              <a:rPr lang="pt-BR" baseline="0" dirty="0"/>
              <a:t> para Oracle. Recentemente lançou aplicativo Home </a:t>
            </a:r>
            <a:r>
              <a:rPr lang="pt-BR" baseline="0" dirty="0" err="1"/>
              <a:t>Bancking</a:t>
            </a:r>
            <a:r>
              <a:rPr lang="pt-BR" baseline="0" dirty="0"/>
              <a:t> mobile o qual a Supero desenvolver nas </a:t>
            </a:r>
            <a:r>
              <a:rPr lang="pt-BR" baseline="0" dirty="0" err="1"/>
              <a:t>plataforms</a:t>
            </a:r>
            <a:r>
              <a:rPr lang="pt-BR" baseline="0" dirty="0"/>
              <a:t> nativas </a:t>
            </a:r>
            <a:r>
              <a:rPr lang="pt-BR" baseline="0" dirty="0" err="1"/>
              <a:t>Android</a:t>
            </a:r>
            <a:r>
              <a:rPr lang="pt-BR" baseline="0" dirty="0"/>
              <a:t> e </a:t>
            </a:r>
            <a:r>
              <a:rPr lang="pt-BR" baseline="0" dirty="0" err="1"/>
              <a:t>iOS</a:t>
            </a:r>
            <a:r>
              <a:rPr lang="pt-BR" baseline="0" dirty="0"/>
              <a:t>.</a:t>
            </a:r>
          </a:p>
          <a:p>
            <a:r>
              <a:rPr lang="pt-BR" b="1" baseline="0" dirty="0"/>
              <a:t>Tigre</a:t>
            </a:r>
            <a:r>
              <a:rPr lang="pt-BR" baseline="0" dirty="0"/>
              <a:t>: Cliente localizado em Joinville, possui SAP para brasil  e exterior, exceto américa latina e estado unidos que possui Oracle EBS. A Supero realiza projetos fechados para atender demandas de negócios do Oracle EBS, bem como outsourcing de recursos ABAP no site do cliente para melhorias no SAP.</a:t>
            </a:r>
          </a:p>
          <a:p>
            <a:r>
              <a:rPr lang="pt-BR" b="1" baseline="0" dirty="0"/>
              <a:t>Hering</a:t>
            </a:r>
            <a:r>
              <a:rPr lang="pt-BR" baseline="0" dirty="0"/>
              <a:t>: Cliente localizado em Blumenau/SC, possui SAP e todo o processo de manufatura desenvolvido em Oracle </a:t>
            </a:r>
            <a:r>
              <a:rPr lang="pt-BR" baseline="0" dirty="0" err="1"/>
              <a:t>Forms</a:t>
            </a:r>
            <a:r>
              <a:rPr lang="pt-BR" baseline="0" dirty="0"/>
              <a:t> e </a:t>
            </a:r>
            <a:r>
              <a:rPr lang="pt-BR" baseline="0" dirty="0" err="1"/>
              <a:t>Reports</a:t>
            </a:r>
            <a:r>
              <a:rPr lang="pt-BR" baseline="0" dirty="0"/>
              <a:t>. A Supero foi responsável por todo o projeto de migração de cliente servidor para web dos aplicativos Oracle para a versão Oracle </a:t>
            </a:r>
            <a:r>
              <a:rPr lang="pt-BR" baseline="0" dirty="0" err="1"/>
              <a:t>Forms</a:t>
            </a:r>
            <a:r>
              <a:rPr lang="pt-BR" baseline="0" dirty="0"/>
              <a:t> Services 11g. Atuação em demandas de desenvolvimento de requisitos legais (Bloco </a:t>
            </a:r>
            <a:r>
              <a:rPr lang="pt-BR" baseline="0" dirty="0" err="1"/>
              <a:t>K</a:t>
            </a:r>
            <a:r>
              <a:rPr lang="pt-BR" baseline="0" dirty="0"/>
              <a:t> e e-Social) através do outsourcing de analistas de desenvolvedores Oracle no site do cliente.</a:t>
            </a:r>
          </a:p>
          <a:p>
            <a:r>
              <a:rPr lang="pt-BR" b="1" baseline="0" dirty="0"/>
              <a:t>Weg</a:t>
            </a:r>
            <a:r>
              <a:rPr lang="pt-BR" baseline="0" dirty="0"/>
              <a:t>: Cliente localizado em Jaraguá do Sul/SC, possui SAP e sistemas satélites em </a:t>
            </a:r>
            <a:r>
              <a:rPr lang="pt-BR" baseline="0" dirty="0" err="1"/>
              <a:t>.Net</a:t>
            </a:r>
            <a:r>
              <a:rPr lang="pt-BR" baseline="0" dirty="0"/>
              <a:t>. A Supero atua com </a:t>
            </a:r>
            <a:r>
              <a:rPr lang="pt-BR" baseline="0" dirty="0" err="1"/>
              <a:t>outsurcing</a:t>
            </a:r>
            <a:r>
              <a:rPr lang="pt-BR" baseline="0" dirty="0"/>
              <a:t> de profissionais SAP/ABAP, bem como desenvolvimento de projetos preço fechado nas tecnologias Java e </a:t>
            </a:r>
            <a:r>
              <a:rPr lang="pt-BR" baseline="0" dirty="0" err="1"/>
              <a:t>.Net</a:t>
            </a:r>
            <a:r>
              <a:rPr lang="pt-BR" baseline="0" dirty="0"/>
              <a:t>.</a:t>
            </a:r>
          </a:p>
          <a:p>
            <a:r>
              <a:rPr lang="pt-BR" b="1" baseline="0" dirty="0"/>
              <a:t>Tupy</a:t>
            </a:r>
            <a:r>
              <a:rPr lang="pt-BR" baseline="0" dirty="0"/>
              <a:t>: Cliente localizado em Joinville, possui SAP e aplicações satélites em Java Flex, a Supero atua em projetos fechados SAP com </a:t>
            </a:r>
            <a:r>
              <a:rPr lang="pt-BR" baseline="0" dirty="0" err="1"/>
              <a:t>consltores</a:t>
            </a:r>
            <a:r>
              <a:rPr lang="pt-BR" baseline="0" dirty="0"/>
              <a:t> funcionais (SD, MM, FI) e técnicos (ABAP e </a:t>
            </a:r>
            <a:r>
              <a:rPr lang="pt-BR" baseline="0" dirty="0" err="1"/>
              <a:t>Work-flow</a:t>
            </a:r>
            <a:r>
              <a:rPr lang="pt-BR" baseline="0" dirty="0"/>
              <a:t>), bem como outsourcing e projetos fechado de desenvolvimento Java Flex. </a:t>
            </a:r>
          </a:p>
          <a:p>
            <a:r>
              <a:rPr lang="pt-BR" b="1" baseline="0" dirty="0" err="1"/>
              <a:t>Engie</a:t>
            </a:r>
            <a:r>
              <a:rPr lang="pt-BR" b="1" baseline="0" dirty="0"/>
              <a:t> Tractebel Energia</a:t>
            </a:r>
            <a:r>
              <a:rPr lang="pt-BR" baseline="0" dirty="0"/>
              <a:t>: Cliente localizado em Florianópolis/SC, a Supero atua com outsourcing e projeto fechado nas </a:t>
            </a:r>
            <a:r>
              <a:rPr lang="pt-BR" baseline="0" dirty="0" err="1"/>
              <a:t>tecnolgoias</a:t>
            </a:r>
            <a:r>
              <a:rPr lang="pt-BR" baseline="0" dirty="0"/>
              <a:t> Oracle EBS, </a:t>
            </a:r>
            <a:r>
              <a:rPr lang="pt-BR" baseline="0" dirty="0" err="1"/>
              <a:t>Forms</a:t>
            </a:r>
            <a:r>
              <a:rPr lang="pt-BR" baseline="0" dirty="0"/>
              <a:t>, </a:t>
            </a:r>
            <a:r>
              <a:rPr lang="pt-BR" baseline="0" dirty="0" err="1"/>
              <a:t>Reports</a:t>
            </a:r>
            <a:r>
              <a:rPr lang="pt-BR" baseline="0" dirty="0"/>
              <a:t>, Apex, Java e </a:t>
            </a:r>
            <a:r>
              <a:rPr lang="pt-BR" baseline="0" dirty="0" err="1"/>
              <a:t>.Net</a:t>
            </a:r>
            <a:r>
              <a:rPr lang="pt-BR" baseline="0" dirty="0"/>
              <a:t>.</a:t>
            </a:r>
          </a:p>
          <a:p>
            <a:r>
              <a:rPr lang="pt-BR" b="1" baseline="0" dirty="0"/>
              <a:t>Energia Sustentável do Brasil</a:t>
            </a:r>
            <a:r>
              <a:rPr lang="pt-BR" baseline="0" dirty="0"/>
              <a:t>: Cliente localizado em Rondônia, possui Oracle EBS e aplicações satélites em Java, </a:t>
            </a:r>
            <a:r>
              <a:rPr lang="pt-BR" baseline="0" dirty="0" err="1"/>
              <a:t>.Net</a:t>
            </a:r>
            <a:r>
              <a:rPr lang="pt-BR" baseline="0" dirty="0"/>
              <a:t> e </a:t>
            </a:r>
            <a:r>
              <a:rPr lang="pt-BR" baseline="0" dirty="0" err="1"/>
              <a:t>Orale</a:t>
            </a:r>
            <a:r>
              <a:rPr lang="pt-BR" baseline="0" dirty="0"/>
              <a:t> </a:t>
            </a:r>
            <a:r>
              <a:rPr lang="pt-BR" baseline="0" dirty="0" err="1"/>
              <a:t>Forms</a:t>
            </a:r>
            <a:r>
              <a:rPr lang="pt-BR" baseline="0" dirty="0"/>
              <a:t>/</a:t>
            </a:r>
            <a:r>
              <a:rPr lang="pt-BR" baseline="0" dirty="0" err="1"/>
              <a:t>Reports</a:t>
            </a:r>
            <a:r>
              <a:rPr lang="pt-BR" baseline="0" dirty="0"/>
              <a:t>. A Supero é responsável pela sustentação funcional e técnica do Oracle EBS, bem como de aplicativos financeiros desenvolvidos em Java e de acompanhamento de Usinas, desenvolvidos em Oracle </a:t>
            </a:r>
            <a:r>
              <a:rPr lang="pt-BR" baseline="0" dirty="0" err="1"/>
              <a:t>Forms</a:t>
            </a:r>
            <a:r>
              <a:rPr lang="pt-BR" baseline="0" dirty="0"/>
              <a:t>/</a:t>
            </a:r>
            <a:r>
              <a:rPr lang="pt-BR" baseline="0" dirty="0" err="1"/>
              <a:t>Reports</a:t>
            </a:r>
            <a:r>
              <a:rPr lang="pt-BR" baseline="0" dirty="0"/>
              <a:t> e </a:t>
            </a:r>
            <a:r>
              <a:rPr lang="pt-BR" baseline="0" dirty="0" err="1"/>
              <a:t>.Net</a:t>
            </a:r>
            <a:r>
              <a:rPr lang="pt-BR" baseline="0" dirty="0"/>
              <a:t>.</a:t>
            </a:r>
          </a:p>
          <a:p>
            <a:r>
              <a:rPr lang="pt-BR" b="1" baseline="0" dirty="0" err="1"/>
              <a:t>Aryzta</a:t>
            </a:r>
            <a:r>
              <a:rPr lang="pt-BR" baseline="0" dirty="0"/>
              <a:t>: </a:t>
            </a:r>
            <a:r>
              <a:rPr lang="pt-BR" baseline="0" dirty="0" err="1"/>
              <a:t>Licalizado</a:t>
            </a:r>
            <a:r>
              <a:rPr lang="pt-BR" baseline="0" dirty="0"/>
              <a:t> em São Paulo/SP. Cliente do setor de </a:t>
            </a:r>
            <a:r>
              <a:rPr lang="pt-BR" baseline="0" dirty="0" err="1"/>
              <a:t>foods</a:t>
            </a:r>
            <a:r>
              <a:rPr lang="pt-BR" baseline="0" dirty="0"/>
              <a:t>, fornecedor de pões para Mc </a:t>
            </a:r>
            <a:r>
              <a:rPr lang="pt-BR" baseline="0" dirty="0" err="1"/>
              <a:t>Donnalds</a:t>
            </a:r>
            <a:r>
              <a:rPr lang="pt-BR" baseline="0" dirty="0"/>
              <a:t>, Burger </a:t>
            </a:r>
            <a:r>
              <a:rPr lang="pt-BR" baseline="0" dirty="0" err="1"/>
              <a:t>Kink</a:t>
            </a:r>
            <a:r>
              <a:rPr lang="pt-BR" baseline="0" dirty="0"/>
              <a:t>, </a:t>
            </a:r>
            <a:r>
              <a:rPr lang="pt-BR" baseline="0" dirty="0" err="1"/>
              <a:t>Subway</a:t>
            </a:r>
            <a:r>
              <a:rPr lang="pt-BR" baseline="0" dirty="0"/>
              <a:t>, </a:t>
            </a:r>
            <a:r>
              <a:rPr lang="pt-BR" baseline="0" dirty="0" err="1"/>
              <a:t>Outback</a:t>
            </a:r>
            <a:r>
              <a:rPr lang="pt-BR" baseline="0" dirty="0"/>
              <a:t> e </a:t>
            </a:r>
            <a:r>
              <a:rPr lang="pt-BR" baseline="0" dirty="0" err="1"/>
              <a:t>Ragatzo</a:t>
            </a:r>
            <a:r>
              <a:rPr lang="pt-BR" baseline="0" dirty="0"/>
              <a:t>. Cliente </a:t>
            </a:r>
            <a:r>
              <a:rPr lang="pt-BR" baseline="0" dirty="0" err="1"/>
              <a:t>possio</a:t>
            </a:r>
            <a:r>
              <a:rPr lang="pt-BR" baseline="0" dirty="0"/>
              <a:t> ERP </a:t>
            </a:r>
            <a:r>
              <a:rPr lang="pt-BR" baseline="0" dirty="0" err="1"/>
              <a:t>Totvs</a:t>
            </a:r>
            <a:r>
              <a:rPr lang="pt-BR" baseline="0" dirty="0"/>
              <a:t> em banco de dados Oracle, com sistemas satélites em </a:t>
            </a:r>
            <a:r>
              <a:rPr lang="pt-BR" baseline="0" dirty="0" err="1"/>
              <a:t>Asp</a:t>
            </a:r>
            <a:r>
              <a:rPr lang="pt-BR" baseline="0" dirty="0"/>
              <a:t> </a:t>
            </a:r>
            <a:r>
              <a:rPr lang="pt-BR" baseline="0" dirty="0" err="1"/>
              <a:t>.Net</a:t>
            </a:r>
            <a:r>
              <a:rPr lang="pt-BR" baseline="0" dirty="0"/>
              <a:t>. A Supero atua com outsourcing de analista desenvolvedor </a:t>
            </a:r>
            <a:r>
              <a:rPr lang="pt-BR" baseline="0" dirty="0" err="1"/>
              <a:t>.Net</a:t>
            </a:r>
            <a:r>
              <a:rPr lang="pt-BR" baseline="0" dirty="0"/>
              <a:t> e PL/SQL.</a:t>
            </a:r>
          </a:p>
          <a:p>
            <a:r>
              <a:rPr lang="pt-BR" b="1" baseline="0" dirty="0"/>
              <a:t>FCDL/SC</a:t>
            </a:r>
            <a:r>
              <a:rPr lang="pt-BR" baseline="0" dirty="0"/>
              <a:t>: Localizado em Florianópolis/SC, cliente possui aplicações de consulta ao SPC em J2EE, a Supero implementou toda arquitetura Java contemplado servidores de aplicações </a:t>
            </a:r>
            <a:r>
              <a:rPr lang="pt-BR" baseline="0" dirty="0" err="1"/>
              <a:t>Jboss</a:t>
            </a:r>
            <a:r>
              <a:rPr lang="pt-BR" baseline="0" dirty="0"/>
              <a:t> </a:t>
            </a:r>
            <a:r>
              <a:rPr lang="pt-BR" baseline="0" dirty="0" err="1"/>
              <a:t>clusterizado</a:t>
            </a:r>
            <a:r>
              <a:rPr lang="pt-BR" baseline="0" dirty="0"/>
              <a:t>, para alta </a:t>
            </a:r>
            <a:r>
              <a:rPr lang="pt-BR" baseline="0" dirty="0" err="1"/>
              <a:t>disponibiidade</a:t>
            </a:r>
            <a:r>
              <a:rPr lang="pt-BR" baseline="0" dirty="0"/>
              <a:t>, atualmente atuamos com outsourcing de profissionais Java alocados no site do cliente.</a:t>
            </a:r>
          </a:p>
          <a:p>
            <a:endParaRPr lang="pt-BR" dirty="0"/>
          </a:p>
        </p:txBody>
      </p:sp>
      <p:sp>
        <p:nvSpPr>
          <p:cNvPr id="4" name="Espaço Reservado para Número de Slide 3"/>
          <p:cNvSpPr>
            <a:spLocks noGrp="1"/>
          </p:cNvSpPr>
          <p:nvPr>
            <p:ph type="sldNum" sz="quarter" idx="10"/>
          </p:nvPr>
        </p:nvSpPr>
        <p:spPr/>
        <p:txBody>
          <a:bodyPr/>
          <a:lstStyle/>
          <a:p>
            <a:fld id="{B6D950D0-6002-48E8-A20C-34F7DDCE66EB}" type="slidenum">
              <a:rPr lang="en-US" smtClean="0"/>
              <a:pPr/>
              <a:t>4</a:t>
            </a:fld>
            <a:endParaRPr lang="en-US"/>
          </a:p>
        </p:txBody>
      </p:sp>
    </p:spTree>
    <p:extLst>
      <p:ext uri="{BB962C8B-B14F-4D97-AF65-F5344CB8AC3E}">
        <p14:creationId xmlns:p14="http://schemas.microsoft.com/office/powerpoint/2010/main" val="1946749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FERRAMENTAS MAIS UTILIZADAS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Oracle - Forms, Reports, PL/SQL, Apex e BI </a:t>
            </a:r>
          </a:p>
          <a:p>
            <a:r>
              <a:rPr lang="en-US" sz="1200" kern="1200" dirty="0">
                <a:solidFill>
                  <a:schemeClr val="tx1"/>
                </a:solidFill>
                <a:effectLst/>
                <a:latin typeface="+mn-lt"/>
                <a:ea typeface="+mn-ea"/>
                <a:cs typeface="+mn-cs"/>
              </a:rPr>
              <a:t>SAP - ABAP, PI e Web </a:t>
            </a:r>
            <a:r>
              <a:rPr lang="en-US" sz="1200" kern="1200" dirty="0" err="1">
                <a:solidFill>
                  <a:schemeClr val="tx1"/>
                </a:solidFill>
                <a:effectLst/>
                <a:latin typeface="+mn-lt"/>
                <a:ea typeface="+mn-ea"/>
                <a:cs typeface="+mn-cs"/>
              </a:rPr>
              <a:t>Dynpro</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Java - J2EE, Angular-</a:t>
            </a:r>
            <a:r>
              <a:rPr lang="en-US" sz="1200" kern="1200" dirty="0" err="1">
                <a:solidFill>
                  <a:schemeClr val="tx1"/>
                </a:solidFill>
                <a:effectLst/>
                <a:latin typeface="+mn-lt"/>
                <a:ea typeface="+mn-ea"/>
                <a:cs typeface="+mn-cs"/>
              </a:rPr>
              <a:t>js</a:t>
            </a:r>
            <a:r>
              <a:rPr lang="en-US" sz="1200" kern="1200" dirty="0">
                <a:solidFill>
                  <a:schemeClr val="tx1"/>
                </a:solidFill>
                <a:effectLst/>
                <a:latin typeface="+mn-lt"/>
                <a:ea typeface="+mn-ea"/>
                <a:cs typeface="+mn-cs"/>
              </a:rPr>
              <a:t>, JSF, Prime Faces, Java Flex, Web Services </a:t>
            </a:r>
          </a:p>
          <a:p>
            <a:r>
              <a:rPr lang="en-US" sz="1200" kern="1200" dirty="0">
                <a:solidFill>
                  <a:schemeClr val="tx1"/>
                </a:solidFill>
                <a:effectLst/>
                <a:latin typeface="+mn-lt"/>
                <a:ea typeface="+mn-ea"/>
                <a:cs typeface="+mn-cs"/>
              </a:rPr>
              <a:t>Microsoft - C#, </a:t>
            </a:r>
            <a:r>
              <a:rPr lang="en-US" sz="1200" kern="1200" dirty="0" err="1">
                <a:solidFill>
                  <a:schemeClr val="tx1"/>
                </a:solidFill>
                <a:effectLst/>
                <a:latin typeface="+mn-lt"/>
                <a:ea typeface="+mn-ea"/>
                <a:cs typeface="+mn-cs"/>
              </a:rPr>
              <a:t>ASP.Net</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Mobile - Android e </a:t>
            </a:r>
            <a:r>
              <a:rPr lang="en-US" sz="1200" kern="1200" dirty="0" err="1">
                <a:solidFill>
                  <a:schemeClr val="tx1"/>
                </a:solidFill>
                <a:effectLst/>
                <a:latin typeface="+mn-lt"/>
                <a:ea typeface="+mn-ea"/>
                <a:cs typeface="+mn-cs"/>
              </a:rPr>
              <a:t>iOS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PHP </a:t>
            </a:r>
          </a:p>
          <a:p>
            <a:r>
              <a:rPr lang="en-US" sz="1200" kern="1200" dirty="0">
                <a:solidFill>
                  <a:schemeClr val="tx1"/>
                </a:solidFill>
                <a:effectLst/>
                <a:latin typeface="+mn-lt"/>
                <a:ea typeface="+mn-ea"/>
                <a:cs typeface="+mn-cs"/>
              </a:rPr>
              <a:t>Progress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6D950D0-6002-48E8-A20C-34F7DDCE66EB}" type="slidenum">
              <a:rPr lang="en-US" smtClean="0"/>
              <a:pPr/>
              <a:t>5</a:t>
            </a:fld>
            <a:endParaRPr lang="en-US"/>
          </a:p>
        </p:txBody>
      </p:sp>
    </p:spTree>
    <p:extLst>
      <p:ext uri="{BB962C8B-B14F-4D97-AF65-F5344CB8AC3E}">
        <p14:creationId xmlns:p14="http://schemas.microsoft.com/office/powerpoint/2010/main" val="1526226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a:t>Atendimento ágil e de qualidade seguindo</a:t>
            </a:r>
            <a:r>
              <a:rPr lang="pt-BR" sz="1200" baseline="0" dirty="0"/>
              <a:t> práticas globais</a:t>
            </a:r>
            <a:endParaRPr lang="pt-BR" sz="1200" dirty="0"/>
          </a:p>
          <a:p>
            <a:r>
              <a:rPr lang="pt-BR" sz="1200" dirty="0"/>
              <a:t>Senioridade e qualificação do time</a:t>
            </a:r>
          </a:p>
          <a:p>
            <a:r>
              <a:rPr lang="pt-BR" sz="1200" dirty="0"/>
              <a:t>Atendimento de alto </a:t>
            </a:r>
            <a:r>
              <a:rPr lang="pt-BR" sz="1200" dirty="0" err="1"/>
              <a:t>nivel</a:t>
            </a:r>
            <a:r>
              <a:rPr lang="pt-BR" sz="1200" dirty="0"/>
              <a:t> reconhecido por nossos clientes</a:t>
            </a:r>
          </a:p>
          <a:p>
            <a:r>
              <a:rPr lang="pt-BR" sz="1200" dirty="0"/>
              <a:t>Flexibilidade de atendimento remoto e presencial sem custos logísticos </a:t>
            </a:r>
          </a:p>
          <a:p>
            <a:r>
              <a:rPr lang="pt-BR" sz="1200" dirty="0"/>
              <a:t>Alta disponibilidade de recursos com atendimento sob demanda</a:t>
            </a:r>
          </a:p>
          <a:p>
            <a:endParaRPr lang="en-US" dirty="0"/>
          </a:p>
        </p:txBody>
      </p:sp>
      <p:sp>
        <p:nvSpPr>
          <p:cNvPr id="4" name="Slide Number Placeholder 3"/>
          <p:cNvSpPr>
            <a:spLocks noGrp="1"/>
          </p:cNvSpPr>
          <p:nvPr>
            <p:ph type="sldNum" sz="quarter" idx="10"/>
          </p:nvPr>
        </p:nvSpPr>
        <p:spPr/>
        <p:txBody>
          <a:bodyPr/>
          <a:lstStyle/>
          <a:p>
            <a:fld id="{B6D950D0-6002-48E8-A20C-34F7DDCE66EB}" type="slidenum">
              <a:rPr lang="en-US" smtClean="0"/>
              <a:pPr/>
              <a:t>6</a:t>
            </a:fld>
            <a:endParaRPr lang="en-US"/>
          </a:p>
        </p:txBody>
      </p:sp>
    </p:spTree>
    <p:extLst>
      <p:ext uri="{BB962C8B-B14F-4D97-AF65-F5344CB8AC3E}">
        <p14:creationId xmlns:p14="http://schemas.microsoft.com/office/powerpoint/2010/main" val="65441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Agroindústria  </a:t>
            </a:r>
          </a:p>
          <a:p>
            <a:r>
              <a:rPr lang="pt-BR" dirty="0"/>
              <a:t>Construção Civil </a:t>
            </a:r>
          </a:p>
          <a:p>
            <a:r>
              <a:rPr lang="pt-BR" dirty="0"/>
              <a:t>Educação </a:t>
            </a:r>
          </a:p>
          <a:p>
            <a:r>
              <a:rPr lang="pt-BR" dirty="0"/>
              <a:t>Energia </a:t>
            </a:r>
          </a:p>
          <a:p>
            <a:r>
              <a:rPr lang="pt-BR" dirty="0"/>
              <a:t>Fundição </a:t>
            </a:r>
          </a:p>
          <a:p>
            <a:r>
              <a:rPr lang="pt-BR" dirty="0"/>
              <a:t>Têxtil </a:t>
            </a:r>
          </a:p>
          <a:p>
            <a:r>
              <a:rPr lang="pt-BR" dirty="0"/>
              <a:t>Saúde </a:t>
            </a:r>
          </a:p>
          <a:p>
            <a:r>
              <a:rPr lang="pt-BR" dirty="0"/>
              <a:t>Tubos e Conexões </a:t>
            </a:r>
          </a:p>
          <a:p>
            <a:r>
              <a:rPr lang="pt-BR" dirty="0"/>
              <a:t>Varejo </a:t>
            </a:r>
          </a:p>
          <a:p>
            <a:r>
              <a:rPr lang="pt-BR" dirty="0"/>
              <a:t>Cooperativas de Créditos </a:t>
            </a:r>
          </a:p>
          <a:p>
            <a:r>
              <a:rPr lang="pt-BR" dirty="0"/>
              <a:t>Tecnologia da Informação </a:t>
            </a:r>
          </a:p>
          <a:p>
            <a:r>
              <a:rPr lang="pt-BR" dirty="0"/>
              <a:t>Serviços </a:t>
            </a:r>
          </a:p>
          <a:p>
            <a:r>
              <a:rPr lang="pt-BR" dirty="0"/>
              <a:t>Entretenimento </a:t>
            </a:r>
          </a:p>
          <a:p>
            <a:r>
              <a:rPr lang="pt-BR" dirty="0"/>
              <a:t>Educação à Distância </a:t>
            </a:r>
          </a:p>
          <a:p>
            <a:r>
              <a:rPr lang="pt-BR" dirty="0"/>
              <a:t>Portos </a:t>
            </a:r>
          </a:p>
          <a:p>
            <a:r>
              <a:rPr lang="pt-BR" dirty="0"/>
              <a:t>Seguros </a:t>
            </a:r>
          </a:p>
          <a:p>
            <a:r>
              <a:rPr lang="pt-BR" dirty="0" err="1"/>
              <a:t>Fotolímetros</a:t>
            </a:r>
            <a:r>
              <a:rPr lang="pt-BR" dirty="0"/>
              <a:t>  </a:t>
            </a:r>
          </a:p>
          <a:p>
            <a:pPr marL="0" indent="0">
              <a:buNone/>
            </a:pPr>
            <a:endParaRPr lang="pt-BR" dirty="0"/>
          </a:p>
          <a:p>
            <a:endParaRPr lang="pt-BR" dirty="0"/>
          </a:p>
          <a:p>
            <a:endParaRPr lang="en-US" dirty="0"/>
          </a:p>
          <a:p>
            <a:endParaRPr lang="en-US" dirty="0"/>
          </a:p>
        </p:txBody>
      </p:sp>
      <p:sp>
        <p:nvSpPr>
          <p:cNvPr id="4" name="Slide Number Placeholder 3"/>
          <p:cNvSpPr>
            <a:spLocks noGrp="1"/>
          </p:cNvSpPr>
          <p:nvPr>
            <p:ph type="sldNum" sz="quarter" idx="10"/>
          </p:nvPr>
        </p:nvSpPr>
        <p:spPr/>
        <p:txBody>
          <a:bodyPr/>
          <a:lstStyle/>
          <a:p>
            <a:fld id="{B6D950D0-6002-48E8-A20C-34F7DDCE66EB}" type="slidenum">
              <a:rPr lang="en-US" smtClean="0"/>
              <a:pPr/>
              <a:t>7</a:t>
            </a:fld>
            <a:endParaRPr lang="en-US"/>
          </a:p>
        </p:txBody>
      </p:sp>
    </p:spTree>
    <p:extLst>
      <p:ext uri="{BB962C8B-B14F-4D97-AF65-F5344CB8AC3E}">
        <p14:creationId xmlns:p14="http://schemas.microsoft.com/office/powerpoint/2010/main" val="265169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Outsourcing  </a:t>
            </a:r>
          </a:p>
          <a:p>
            <a:r>
              <a:rPr lang="pt-BR" dirty="0"/>
              <a:t>Fábrica de software </a:t>
            </a:r>
          </a:p>
          <a:p>
            <a:r>
              <a:rPr lang="pt-BR" dirty="0"/>
              <a:t>Projetos </a:t>
            </a:r>
            <a:r>
              <a:rPr lang="pt-BR" dirty="0" err="1"/>
              <a:t>Turn-key</a:t>
            </a:r>
            <a:r>
              <a:rPr lang="pt-BR" dirty="0"/>
              <a:t> </a:t>
            </a:r>
          </a:p>
          <a:p>
            <a:r>
              <a:rPr lang="pt-BR" dirty="0"/>
              <a:t>Consultoria </a:t>
            </a:r>
          </a:p>
          <a:p>
            <a:r>
              <a:rPr lang="pt-BR" dirty="0"/>
              <a:t>Soluções Oracle </a:t>
            </a:r>
            <a:r>
              <a:rPr lang="pt-BR" dirty="0" err="1"/>
              <a:t>Cloud</a:t>
            </a:r>
            <a:r>
              <a:rPr lang="pt-BR" dirty="0"/>
              <a:t> </a:t>
            </a:r>
          </a:p>
          <a:p>
            <a:endParaRPr lang="pt-BR" dirty="0"/>
          </a:p>
          <a:p>
            <a:endParaRPr lang="en-US" dirty="0"/>
          </a:p>
        </p:txBody>
      </p:sp>
      <p:sp>
        <p:nvSpPr>
          <p:cNvPr id="4" name="Slide Number Placeholder 3"/>
          <p:cNvSpPr>
            <a:spLocks noGrp="1"/>
          </p:cNvSpPr>
          <p:nvPr>
            <p:ph type="sldNum" sz="quarter" idx="10"/>
          </p:nvPr>
        </p:nvSpPr>
        <p:spPr/>
        <p:txBody>
          <a:bodyPr/>
          <a:lstStyle/>
          <a:p>
            <a:fld id="{B6D950D0-6002-48E8-A20C-34F7DDCE66EB}" type="slidenum">
              <a:rPr lang="en-US" smtClean="0"/>
              <a:pPr/>
              <a:t>8</a:t>
            </a:fld>
            <a:endParaRPr lang="en-US"/>
          </a:p>
        </p:txBody>
      </p:sp>
    </p:spTree>
    <p:extLst>
      <p:ext uri="{BB962C8B-B14F-4D97-AF65-F5344CB8AC3E}">
        <p14:creationId xmlns:p14="http://schemas.microsoft.com/office/powerpoint/2010/main" val="651330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err="1"/>
              <a:t>Maior</a:t>
            </a:r>
            <a:r>
              <a:rPr lang="en-US" dirty="0"/>
              <a:t> tempo </a:t>
            </a:r>
            <a:r>
              <a:rPr lang="en-US" dirty="0" err="1"/>
              <a:t>em</a:t>
            </a:r>
            <a:r>
              <a:rPr lang="en-US" dirty="0"/>
              <a:t> </a:t>
            </a:r>
            <a:r>
              <a:rPr lang="en-US" dirty="0" err="1"/>
              <a:t>atividades</a:t>
            </a:r>
            <a:r>
              <a:rPr lang="en-US" dirty="0"/>
              <a:t> </a:t>
            </a:r>
            <a:r>
              <a:rPr lang="en-US" dirty="0" err="1"/>
              <a:t>estratégias</a:t>
            </a:r>
            <a:r>
              <a:rPr lang="en-US" dirty="0"/>
              <a:t> </a:t>
            </a:r>
          </a:p>
          <a:p>
            <a:r>
              <a:rPr lang="en-US" dirty="0" err="1"/>
              <a:t>Menor</a:t>
            </a:r>
            <a:r>
              <a:rPr lang="en-US" dirty="0"/>
              <a:t> tempo </a:t>
            </a:r>
            <a:r>
              <a:rPr lang="en-US" dirty="0" err="1"/>
              <a:t>em</a:t>
            </a:r>
            <a:r>
              <a:rPr lang="en-US" dirty="0"/>
              <a:t> </a:t>
            </a:r>
            <a:r>
              <a:rPr lang="en-US" dirty="0" err="1"/>
              <a:t>atividades</a:t>
            </a:r>
            <a:r>
              <a:rPr lang="en-US" dirty="0"/>
              <a:t> </a:t>
            </a:r>
            <a:r>
              <a:rPr lang="en-US" dirty="0" err="1"/>
              <a:t>operacionais</a:t>
            </a:r>
            <a:r>
              <a:rPr lang="en-US" dirty="0"/>
              <a:t>  </a:t>
            </a:r>
          </a:p>
          <a:p>
            <a:r>
              <a:rPr lang="en-US" dirty="0" err="1"/>
              <a:t>Melhores</a:t>
            </a:r>
            <a:r>
              <a:rPr lang="en-US" dirty="0"/>
              <a:t> </a:t>
            </a:r>
            <a:r>
              <a:rPr lang="en-US" dirty="0" err="1"/>
              <a:t>práticas</a:t>
            </a:r>
            <a:r>
              <a:rPr lang="en-US" dirty="0"/>
              <a:t> de </a:t>
            </a:r>
            <a:r>
              <a:rPr lang="en-US" dirty="0" err="1"/>
              <a:t>mercado</a:t>
            </a:r>
            <a:r>
              <a:rPr lang="en-US" dirty="0"/>
              <a:t> </a:t>
            </a:r>
          </a:p>
          <a:p>
            <a:r>
              <a:rPr lang="en-US" dirty="0" err="1"/>
              <a:t>Padrões</a:t>
            </a:r>
            <a:r>
              <a:rPr lang="en-US" dirty="0"/>
              <a:t> </a:t>
            </a:r>
            <a:r>
              <a:rPr lang="en-US" dirty="0" err="1"/>
              <a:t>globais</a:t>
            </a:r>
            <a:r>
              <a:rPr lang="en-US" dirty="0"/>
              <a:t> de </a:t>
            </a:r>
            <a:r>
              <a:rPr lang="en-US" dirty="0" err="1"/>
              <a:t>atendimento</a:t>
            </a:r>
            <a:r>
              <a:rPr lang="en-US" dirty="0"/>
              <a:t> </a:t>
            </a:r>
          </a:p>
          <a:p>
            <a:r>
              <a:rPr lang="en-US" dirty="0" err="1"/>
              <a:t>Gestão</a:t>
            </a:r>
            <a:r>
              <a:rPr lang="en-US" dirty="0"/>
              <a:t> de outsourcing </a:t>
            </a:r>
          </a:p>
          <a:p>
            <a:r>
              <a:rPr lang="en-US" dirty="0" err="1"/>
              <a:t>Maior</a:t>
            </a:r>
            <a:r>
              <a:rPr lang="en-US" dirty="0"/>
              <a:t> </a:t>
            </a:r>
            <a:r>
              <a:rPr lang="en-US" dirty="0" err="1"/>
              <a:t>competitividade</a:t>
            </a:r>
            <a:r>
              <a:rPr lang="en-US" dirty="0"/>
              <a:t> </a:t>
            </a:r>
          </a:p>
          <a:p>
            <a:r>
              <a:rPr lang="en-US" dirty="0" err="1"/>
              <a:t>Redução</a:t>
            </a:r>
            <a:r>
              <a:rPr lang="en-US" dirty="0"/>
              <a:t> de </a:t>
            </a:r>
            <a:r>
              <a:rPr lang="en-US" dirty="0" err="1"/>
              <a:t>custos</a:t>
            </a:r>
            <a:r>
              <a:rPr lang="en-US" dirty="0"/>
              <a:t> </a:t>
            </a:r>
          </a:p>
          <a:p>
            <a:endParaRPr lang="en-US" dirty="0"/>
          </a:p>
          <a:p>
            <a:endParaRPr lang="en-US" dirty="0"/>
          </a:p>
        </p:txBody>
      </p:sp>
      <p:sp>
        <p:nvSpPr>
          <p:cNvPr id="4" name="Slide Number Placeholder 3"/>
          <p:cNvSpPr>
            <a:spLocks noGrp="1"/>
          </p:cNvSpPr>
          <p:nvPr>
            <p:ph type="sldNum" sz="quarter" idx="10"/>
          </p:nvPr>
        </p:nvSpPr>
        <p:spPr/>
        <p:txBody>
          <a:bodyPr/>
          <a:lstStyle/>
          <a:p>
            <a:fld id="{B6D950D0-6002-48E8-A20C-34F7DDCE66EB}" type="slidenum">
              <a:rPr lang="en-US" smtClean="0"/>
              <a:pPr/>
              <a:t>9</a:t>
            </a:fld>
            <a:endParaRPr lang="en-US"/>
          </a:p>
        </p:txBody>
      </p:sp>
    </p:spTree>
    <p:extLst>
      <p:ext uri="{BB962C8B-B14F-4D97-AF65-F5344CB8AC3E}">
        <p14:creationId xmlns:p14="http://schemas.microsoft.com/office/powerpoint/2010/main" val="3659281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Melhores</a:t>
            </a:r>
            <a:r>
              <a:rPr lang="en-US" dirty="0"/>
              <a:t> </a:t>
            </a:r>
            <a:r>
              <a:rPr lang="en-US" dirty="0" err="1"/>
              <a:t>práticas</a:t>
            </a:r>
            <a:r>
              <a:rPr lang="en-US" dirty="0"/>
              <a:t> de </a:t>
            </a:r>
            <a:r>
              <a:rPr lang="en-US" dirty="0" err="1"/>
              <a:t>mercado</a:t>
            </a:r>
            <a:r>
              <a:rPr lang="en-US" dirty="0"/>
              <a:t> </a:t>
            </a:r>
          </a:p>
          <a:p>
            <a:r>
              <a:rPr lang="en-US" dirty="0" err="1"/>
              <a:t>Padrões</a:t>
            </a:r>
            <a:r>
              <a:rPr lang="en-US" dirty="0"/>
              <a:t> </a:t>
            </a:r>
            <a:r>
              <a:rPr lang="en-US" dirty="0" err="1"/>
              <a:t>globais</a:t>
            </a:r>
            <a:r>
              <a:rPr lang="en-US" dirty="0"/>
              <a:t> de </a:t>
            </a:r>
            <a:r>
              <a:rPr lang="en-US" dirty="0" err="1"/>
              <a:t>atendimento</a:t>
            </a:r>
            <a:r>
              <a:rPr lang="en-US" dirty="0"/>
              <a:t> </a:t>
            </a:r>
          </a:p>
          <a:p>
            <a:r>
              <a:rPr lang="en-US" dirty="0" err="1"/>
              <a:t>Gestão</a:t>
            </a:r>
            <a:r>
              <a:rPr lang="en-US" dirty="0"/>
              <a:t> de outsourcing </a:t>
            </a:r>
          </a:p>
          <a:p>
            <a:r>
              <a:rPr lang="en-US" dirty="0" err="1"/>
              <a:t>Maior</a:t>
            </a:r>
            <a:r>
              <a:rPr lang="en-US" dirty="0"/>
              <a:t> </a:t>
            </a:r>
            <a:r>
              <a:rPr lang="en-US" dirty="0" err="1"/>
              <a:t>competitividade</a:t>
            </a:r>
            <a:r>
              <a:rPr lang="en-US" dirty="0"/>
              <a:t> </a:t>
            </a:r>
          </a:p>
          <a:p>
            <a:r>
              <a:rPr lang="en-US" dirty="0" err="1"/>
              <a:t>Redução</a:t>
            </a:r>
            <a:r>
              <a:rPr lang="en-US" dirty="0"/>
              <a:t> de </a:t>
            </a:r>
            <a:r>
              <a:rPr lang="en-US" dirty="0" err="1"/>
              <a:t>custos</a:t>
            </a:r>
            <a:r>
              <a:rPr lang="en-US" dirty="0"/>
              <a:t> </a:t>
            </a:r>
          </a:p>
          <a:p>
            <a:endParaRPr lang="en-US" dirty="0"/>
          </a:p>
        </p:txBody>
      </p:sp>
      <p:sp>
        <p:nvSpPr>
          <p:cNvPr id="4" name="Slide Number Placeholder 3"/>
          <p:cNvSpPr>
            <a:spLocks noGrp="1"/>
          </p:cNvSpPr>
          <p:nvPr>
            <p:ph type="sldNum" sz="quarter" idx="10"/>
          </p:nvPr>
        </p:nvSpPr>
        <p:spPr/>
        <p:txBody>
          <a:bodyPr/>
          <a:lstStyle/>
          <a:p>
            <a:fld id="{B6D950D0-6002-48E8-A20C-34F7DDCE66EB}" type="slidenum">
              <a:rPr lang="en-US" smtClean="0"/>
              <a:pPr/>
              <a:t>10</a:t>
            </a:fld>
            <a:endParaRPr lang="en-US"/>
          </a:p>
        </p:txBody>
      </p:sp>
    </p:spTree>
    <p:extLst>
      <p:ext uri="{BB962C8B-B14F-4D97-AF65-F5344CB8AC3E}">
        <p14:creationId xmlns:p14="http://schemas.microsoft.com/office/powerpoint/2010/main" val="4022974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bwMode="auto">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91199" y="6556248"/>
            <a:ext cx="2788377"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2018 Supero Tecnologia</a:t>
            </a:r>
            <a:r>
              <a:rPr lang="en-US" sz="800" baseline="0" dirty="0">
                <a:solidFill>
                  <a:srgbClr val="5F5F5F">
                    <a:lumMod val="60000"/>
                    <a:lumOff val="40000"/>
                  </a:srgbClr>
                </a:solidFill>
              </a:rPr>
              <a:t> </a:t>
            </a:r>
            <a:r>
              <a:rPr lang="en-US" sz="800" dirty="0">
                <a:solidFill>
                  <a:srgbClr val="5F5F5F">
                    <a:lumMod val="60000"/>
                    <a:lumOff val="40000"/>
                  </a:srgbClr>
                </a:solidFill>
              </a:rPr>
              <a:t>. All rights reserved.  |</a:t>
            </a:r>
          </a:p>
        </p:txBody>
      </p:sp>
      <p:sp>
        <p:nvSpPr>
          <p:cNvPr id="2" name="Title 1"/>
          <p:cNvSpPr>
            <a:spLocks noGrp="1"/>
          </p:cNvSpPr>
          <p:nvPr>
            <p:ph type="ctrTitle"/>
          </p:nvPr>
        </p:nvSpPr>
        <p:spPr>
          <a:xfrm>
            <a:off x="531952" y="739776"/>
            <a:ext cx="11128097" cy="1470025"/>
          </a:xfrm>
          <a:prstGeom prst="rect">
            <a:avLst/>
          </a:prstGeo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902" y="2286000"/>
            <a:ext cx="11129546" cy="914400"/>
          </a:xfrm>
          <a:prstGeom prst="rect">
            <a:avLst/>
          </a:prstGeo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6D9EFEB9-5DA1-4DAB-9F27-00105529E811}"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a:xfrm>
            <a:off x="11278949" y="6934200"/>
            <a:ext cx="381760" cy="182880"/>
          </a:xfrm>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13" name="Text Placeholder 12"/>
          <p:cNvSpPr>
            <a:spLocks noGrp="1"/>
          </p:cNvSpPr>
          <p:nvPr>
            <p:ph type="body" sz="quarter" idx="13" hasCustomPrompt="1"/>
          </p:nvPr>
        </p:nvSpPr>
        <p:spPr>
          <a:xfrm>
            <a:off x="531952" y="3429452"/>
            <a:ext cx="11128097" cy="2514149"/>
          </a:xfrm>
          <a:prstGeom prst="rect">
            <a:avLst/>
          </a:prstGeo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9" name="Picture 8"/>
          <p:cNvPicPr>
            <a:picLocks noChangeAspect="1"/>
          </p:cNvPicPr>
          <p:nvPr userDrawn="1"/>
        </p:nvPicPr>
        <p:blipFill>
          <a:blip r:embed="rId2"/>
          <a:stretch>
            <a:fillRect/>
          </a:stretch>
        </p:blipFill>
        <p:spPr>
          <a:xfrm>
            <a:off x="551732" y="5912556"/>
            <a:ext cx="1238161" cy="783326"/>
          </a:xfrm>
          <a:prstGeom prst="rect">
            <a:avLst/>
          </a:prstGeom>
        </p:spPr>
      </p:pic>
    </p:spTree>
    <p:extLst>
      <p:ext uri="{BB962C8B-B14F-4D97-AF65-F5344CB8AC3E}">
        <p14:creationId xmlns:p14="http://schemas.microsoft.com/office/powerpoint/2010/main" val="245639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951" y="1905000"/>
            <a:ext cx="4801850" cy="1645920"/>
          </a:xfrm>
          <a:prstGeom prst="rect">
            <a:avLst/>
          </a:prstGeo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9912" y="533400"/>
            <a:ext cx="6070139" cy="5410200"/>
          </a:xfrm>
          <a:prstGeom prst="rect">
            <a:avLst/>
          </a:prstGeom>
          <a:no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951" y="3657600"/>
            <a:ext cx="4801849" cy="1645920"/>
          </a:xfrm>
          <a:prstGeom prst="rect">
            <a:avLst/>
          </a:prstGeo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1B3653-3D45-4E97-A3F0-630B260C60A2}"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Tree>
    <p:extLst>
      <p:ext uri="{BB962C8B-B14F-4D97-AF65-F5344CB8AC3E}">
        <p14:creationId xmlns:p14="http://schemas.microsoft.com/office/powerpoint/2010/main" val="483692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a:prstGeom prst="rect">
            <a:avLst/>
          </a:prstGeo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a:prstGeom prst="rect">
            <a:avLst/>
          </a:prstGeo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D5C7F131-F886-4280-AF25-697738D50F5A}"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3" name="TextBox 2"/>
          <p:cNvSpPr txBox="1"/>
          <p:nvPr userDrawn="1"/>
        </p:nvSpPr>
        <p:spPr>
          <a:xfrm>
            <a:off x="6674556" y="6674556"/>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299090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a:prstGeom prst="rect">
            <a:avLst/>
          </a:prstGeo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a:prstGeom prst="rect">
            <a:avLst/>
          </a:prstGeo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DF26E266-B3FC-4ECA-AEB4-50490C1C0A06}"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8" name="Picture Placeholder 15"/>
          <p:cNvSpPr>
            <a:spLocks noGrp="1" noChangeAspect="1"/>
          </p:cNvSpPr>
          <p:nvPr>
            <p:ph type="pic" sz="quarter" idx="14" hasCustomPrompt="1"/>
          </p:nvPr>
        </p:nvSpPr>
        <p:spPr>
          <a:xfrm>
            <a:off x="531950" y="1905000"/>
            <a:ext cx="2195132" cy="3072384"/>
          </a:xfrm>
          <a:prstGeom prst="rect">
            <a:avLst/>
          </a:prstGeo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244183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a:prstGeom prst="rect">
            <a:avLst/>
          </a:prstGeo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8441" y="1524001"/>
            <a:ext cx="5411607" cy="4419600"/>
          </a:xfrm>
          <a:prstGeom prst="rect">
            <a:avLst/>
          </a:prstGeo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BC38EE-70D6-4EE3-B563-6C095BC1FD38}"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8" name="Title 7"/>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Tree>
    <p:extLst>
      <p:ext uri="{BB962C8B-B14F-4D97-AF65-F5344CB8AC3E}">
        <p14:creationId xmlns:p14="http://schemas.microsoft.com/office/powerpoint/2010/main" val="297246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3" y="1524001"/>
            <a:ext cx="3475625" cy="4419600"/>
          </a:xfrm>
          <a:prstGeom prst="rect">
            <a:avLst/>
          </a:prstGeo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8187" y="1524001"/>
            <a:ext cx="3475625" cy="4419600"/>
          </a:xfrm>
          <a:prstGeom prst="rect">
            <a:avLst/>
          </a:prstGeo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A84A38-0CA7-4B8C-92B5-0DB48EEC76C2}"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8" name="Content Placeholder 3"/>
          <p:cNvSpPr>
            <a:spLocks noGrp="1"/>
          </p:cNvSpPr>
          <p:nvPr>
            <p:ph sz="half" idx="13"/>
          </p:nvPr>
        </p:nvSpPr>
        <p:spPr>
          <a:xfrm>
            <a:off x="8184423" y="1524001"/>
            <a:ext cx="3475625" cy="4419600"/>
          </a:xfrm>
          <a:prstGeom prst="rect">
            <a:avLst/>
          </a:prstGeo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Tree>
    <p:extLst>
      <p:ext uri="{BB962C8B-B14F-4D97-AF65-F5344CB8AC3E}">
        <p14:creationId xmlns:p14="http://schemas.microsoft.com/office/powerpoint/2010/main" val="368386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2"/>
            <a:ext cx="5411608" cy="2133599"/>
          </a:xfrm>
          <a:prstGeom prst="rect">
            <a:avLst/>
          </a:prstGeo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8441" y="1524002"/>
            <a:ext cx="5411607" cy="2133599"/>
          </a:xfrm>
          <a:prstGeom prst="rect">
            <a:avLst/>
          </a:prstGeo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56203-CD8F-41A4-9CC2-E60CEF32576C}"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8" name="Content Placeholder 2"/>
          <p:cNvSpPr>
            <a:spLocks noGrp="1"/>
          </p:cNvSpPr>
          <p:nvPr>
            <p:ph sz="half" idx="13"/>
          </p:nvPr>
        </p:nvSpPr>
        <p:spPr>
          <a:xfrm>
            <a:off x="531952" y="3810002"/>
            <a:ext cx="5411608" cy="2133599"/>
          </a:xfrm>
          <a:prstGeom prst="rect">
            <a:avLst/>
          </a:prstGeo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8441" y="3810002"/>
            <a:ext cx="5411607" cy="2133599"/>
          </a:xfrm>
          <a:prstGeom prst="rect">
            <a:avLst/>
          </a:prstGeo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Tree>
    <p:extLst>
      <p:ext uri="{BB962C8B-B14F-4D97-AF65-F5344CB8AC3E}">
        <p14:creationId xmlns:p14="http://schemas.microsoft.com/office/powerpoint/2010/main" val="241781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BFF05C1-5AAE-40D0-9191-8C3CF3A26024}"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7446" y="1524001"/>
            <a:ext cx="3506114" cy="2011680"/>
          </a:xfrm>
          <a:prstGeom prst="rect">
            <a:avLst/>
          </a:prstGeo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952" y="3733800"/>
            <a:ext cx="11128099"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3936" y="1524001"/>
            <a:ext cx="3506114" cy="2011680"/>
          </a:xfrm>
          <a:prstGeom prst="rect">
            <a:avLst/>
          </a:prstGeo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7446" y="3931920"/>
            <a:ext cx="3506114" cy="2011680"/>
          </a:xfrm>
          <a:prstGeom prst="rect">
            <a:avLst/>
          </a:prstGeo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3936" y="3931920"/>
            <a:ext cx="3506114" cy="2011680"/>
          </a:xfrm>
          <a:prstGeom prst="rect">
            <a:avLst/>
          </a:prstGeo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Tree>
    <p:extLst>
      <p:ext uri="{BB962C8B-B14F-4D97-AF65-F5344CB8AC3E}">
        <p14:creationId xmlns:p14="http://schemas.microsoft.com/office/powerpoint/2010/main" val="944680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7582" y="1524000"/>
            <a:ext cx="5030510" cy="2743200"/>
          </a:xfrm>
          <a:prstGeom prst="rect">
            <a:avLst/>
          </a:prstGeo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C4E6277B-3DE9-4656-A417-ADDBF828A756}"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2" name="Title 1"/>
          <p:cNvSpPr>
            <a:spLocks noGrp="1"/>
          </p:cNvSpPr>
          <p:nvPr>
            <p:ph type="title" hasCustomPrompt="1"/>
          </p:nvPr>
        </p:nvSpPr>
        <p:spPr>
          <a:xfrm>
            <a:off x="760610" y="1524000"/>
            <a:ext cx="4077762" cy="2743200"/>
          </a:xfrm>
          <a:prstGeom prst="rect">
            <a:avLst/>
          </a:prstGeom>
        </p:spPr>
        <p:txBody>
          <a:bodyPr anchor="ctr"/>
          <a:lstStyle>
            <a:lvl1pPr algn="r">
              <a:defRPr sz="16600" b="1">
                <a:solidFill>
                  <a:schemeClr val="accent5"/>
                </a:solidFill>
              </a:defRPr>
            </a:lvl1pPr>
          </a:lstStyle>
          <a:p>
            <a:r>
              <a:rPr lang="en-US" dirty="0"/>
              <a:t>XX</a:t>
            </a:r>
          </a:p>
        </p:txBody>
      </p:sp>
    </p:spTree>
    <p:extLst>
      <p:ext uri="{BB962C8B-B14F-4D97-AF65-F5344CB8AC3E}">
        <p14:creationId xmlns:p14="http://schemas.microsoft.com/office/powerpoint/2010/main" val="44252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951" y="1524000"/>
            <a:ext cx="5414658" cy="762000"/>
          </a:xfrm>
          <a:prstGeom prst="rect">
            <a:avLst/>
          </a:prstGeo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951" y="2362200"/>
            <a:ext cx="5414658" cy="3581400"/>
          </a:xfrm>
          <a:prstGeom prst="rect">
            <a:avLst/>
          </a:prstGeo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5390" y="1524000"/>
            <a:ext cx="5414658" cy="762000"/>
          </a:xfrm>
          <a:prstGeom prst="rect">
            <a:avLst/>
          </a:prstGeo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5390" y="2362200"/>
            <a:ext cx="5414658" cy="3581400"/>
          </a:xfrm>
          <a:prstGeom prst="rect">
            <a:avLst/>
          </a:prstGeo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909C7F-350E-4982-B44F-4C5FFCD90E48}"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11" name="Title 10"/>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Tree>
    <p:extLst>
      <p:ext uri="{BB962C8B-B14F-4D97-AF65-F5344CB8AC3E}">
        <p14:creationId xmlns:p14="http://schemas.microsoft.com/office/powerpoint/2010/main" val="32308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6C68728-AF07-42B2-896B-B4413B75B993}"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2" name="Title 1"/>
          <p:cNvSpPr>
            <a:spLocks noGrp="1"/>
          </p:cNvSpPr>
          <p:nvPr>
            <p:ph type="title"/>
          </p:nvPr>
        </p:nvSpPr>
        <p:spPr>
          <a:xfrm>
            <a:off x="531950" y="406400"/>
            <a:ext cx="11128098" cy="889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04087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a:prstGeom prst="rect">
            <a:avLst/>
          </a:prstGeo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902" y="2286000"/>
            <a:ext cx="11129546" cy="914400"/>
          </a:xfrm>
          <a:prstGeom prst="rect">
            <a:avLst/>
          </a:prstGeo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2A966975-0C53-4CA1-BBC1-3E18FE505CF3}"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a:xfrm>
            <a:off x="11278949" y="6934200"/>
            <a:ext cx="381760" cy="182880"/>
          </a:xfrm>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8" name="TextBox 7"/>
          <p:cNvSpPr txBox="1"/>
          <p:nvPr userDrawn="1"/>
        </p:nvSpPr>
        <p:spPr>
          <a:xfrm>
            <a:off x="5991199" y="6556248"/>
            <a:ext cx="2788377"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 Supero Tecnologia</a:t>
            </a:r>
            <a:r>
              <a:rPr lang="en-US" sz="800" baseline="0" dirty="0">
                <a:solidFill>
                  <a:srgbClr val="5F5F5F">
                    <a:lumMod val="60000"/>
                    <a:lumOff val="40000"/>
                  </a:srgbClr>
                </a:solidFill>
              </a:rPr>
              <a:t> </a:t>
            </a:r>
            <a:r>
              <a:rPr lang="en-US" sz="800" dirty="0">
                <a:solidFill>
                  <a:srgbClr val="5F5F5F">
                    <a:lumMod val="60000"/>
                    <a:lumOff val="40000"/>
                  </a:srgbClr>
                </a:solidFill>
              </a:rPr>
              <a:t>. All rights reserved.  |</a:t>
            </a:r>
          </a:p>
        </p:txBody>
      </p:sp>
      <p:pic>
        <p:nvPicPr>
          <p:cNvPr id="9" name="Picture 8"/>
          <p:cNvPicPr>
            <a:picLocks noChangeAspect="1"/>
          </p:cNvPicPr>
          <p:nvPr userDrawn="1"/>
        </p:nvPicPr>
        <p:blipFill>
          <a:blip r:embed="rId2"/>
          <a:stretch>
            <a:fillRect/>
          </a:stretch>
        </p:blipFill>
        <p:spPr>
          <a:xfrm>
            <a:off x="551732" y="5912556"/>
            <a:ext cx="1238161" cy="783326"/>
          </a:xfrm>
          <a:prstGeom prst="rect">
            <a:avLst/>
          </a:prstGeom>
        </p:spPr>
      </p:pic>
    </p:spTree>
    <p:extLst>
      <p:ext uri="{BB962C8B-B14F-4D97-AF65-F5344CB8AC3E}">
        <p14:creationId xmlns:p14="http://schemas.microsoft.com/office/powerpoint/2010/main" val="410393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8A8DAB0-A84C-4870-8CE5-528CA1666224}"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6" name="Text Placeholder 12"/>
          <p:cNvSpPr>
            <a:spLocks noGrp="1"/>
          </p:cNvSpPr>
          <p:nvPr>
            <p:ph type="body" sz="quarter" idx="13" hasCustomPrompt="1"/>
          </p:nvPr>
        </p:nvSpPr>
        <p:spPr>
          <a:xfrm>
            <a:off x="531953" y="1373742"/>
            <a:ext cx="11128096" cy="343299"/>
          </a:xfrm>
          <a:prstGeom prst="rect">
            <a:avLst/>
          </a:prstGeo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Tree>
    <p:extLst>
      <p:ext uri="{BB962C8B-B14F-4D97-AF65-F5344CB8AC3E}">
        <p14:creationId xmlns:p14="http://schemas.microsoft.com/office/powerpoint/2010/main" val="390315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997C5D-618F-45B8-B732-C6B3758A9543}"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Tree>
    <p:extLst>
      <p:ext uri="{BB962C8B-B14F-4D97-AF65-F5344CB8AC3E}">
        <p14:creationId xmlns:p14="http://schemas.microsoft.com/office/powerpoint/2010/main" val="410893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01" y="1524000"/>
            <a:ext cx="7393474" cy="4419600"/>
          </a:xfrm>
          <a:prstGeom prst="rect">
            <a:avLst/>
          </a:prstGeo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53935" y="1524001"/>
            <a:ext cx="3506115" cy="4419600"/>
          </a:xfrm>
          <a:prstGeom prst="rect">
            <a:avLst/>
          </a:prstGeo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A9D0BD-0207-4D1E-9FF7-C49AB49BCC8F}"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8" name="Title 7"/>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Tree>
    <p:extLst>
      <p:ext uri="{BB962C8B-B14F-4D97-AF65-F5344CB8AC3E}">
        <p14:creationId xmlns:p14="http://schemas.microsoft.com/office/powerpoint/2010/main" val="179208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2" y="1524000"/>
            <a:ext cx="6097587" cy="4416725"/>
          </a:xfrm>
          <a:prstGeom prst="rect">
            <a:avLst/>
          </a:prstGeo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7010638" y="1524000"/>
            <a:ext cx="4649412" cy="4419600"/>
          </a:xfrm>
          <a:prstGeom prst="rect">
            <a:avLst/>
          </a:prstGeo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033CCA-C0D9-4885-8252-DA660297DE74}"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8" name="Title 7"/>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Tree>
    <p:extLst>
      <p:ext uri="{BB962C8B-B14F-4D97-AF65-F5344CB8AC3E}">
        <p14:creationId xmlns:p14="http://schemas.microsoft.com/office/powerpoint/2010/main" val="79422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5414658" cy="3474720"/>
          </a:xfrm>
          <a:prstGeom prst="rect">
            <a:avLst/>
          </a:prstGeo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951" y="5105400"/>
            <a:ext cx="5411609" cy="838200"/>
          </a:xfrm>
          <a:prstGeom prst="rect">
            <a:avLst/>
          </a:prstGeo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D8F891-8177-4025-85B6-51C5BE56887A}"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6248439" y="1524000"/>
            <a:ext cx="5414658" cy="3474720"/>
          </a:xfrm>
          <a:prstGeom prst="rect">
            <a:avLst/>
          </a:prstGeo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10" name="Text Placeholder 3"/>
          <p:cNvSpPr>
            <a:spLocks noGrp="1"/>
          </p:cNvSpPr>
          <p:nvPr>
            <p:ph type="body" sz="half" idx="14"/>
          </p:nvPr>
        </p:nvSpPr>
        <p:spPr>
          <a:xfrm>
            <a:off x="6248438" y="5105400"/>
            <a:ext cx="5411609" cy="838200"/>
          </a:xfrm>
          <a:prstGeom prst="rect">
            <a:avLst/>
          </a:prstGeo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Tree>
    <p:extLst>
      <p:ext uri="{BB962C8B-B14F-4D97-AF65-F5344CB8AC3E}">
        <p14:creationId xmlns:p14="http://schemas.microsoft.com/office/powerpoint/2010/main" val="229303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3475625" cy="3048000"/>
          </a:xfrm>
          <a:prstGeom prst="rect">
            <a:avLst/>
          </a:prstGeo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951" y="4701396"/>
            <a:ext cx="3475625" cy="1242204"/>
          </a:xfrm>
          <a:prstGeom prst="rect">
            <a:avLst/>
          </a:prstGeo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113700-8401-467D-A52F-82465D7DBC42}"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4358187" y="1524000"/>
            <a:ext cx="3475625" cy="3048000"/>
          </a:xfrm>
          <a:prstGeom prst="rect">
            <a:avLst/>
          </a:prstGeo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10" name="Text Placeholder 3"/>
          <p:cNvSpPr>
            <a:spLocks noGrp="1"/>
          </p:cNvSpPr>
          <p:nvPr>
            <p:ph type="body" sz="half" idx="14"/>
          </p:nvPr>
        </p:nvSpPr>
        <p:spPr>
          <a:xfrm>
            <a:off x="4358187" y="4701396"/>
            <a:ext cx="3475625" cy="1242204"/>
          </a:xfrm>
          <a:prstGeom prst="rect">
            <a:avLst/>
          </a:prstGeo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4423" y="1524000"/>
            <a:ext cx="3475625" cy="3048000"/>
          </a:xfrm>
          <a:prstGeom prst="rect">
            <a:avLst/>
          </a:prstGeo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14" name="Text Placeholder 3"/>
          <p:cNvSpPr>
            <a:spLocks noGrp="1"/>
          </p:cNvSpPr>
          <p:nvPr>
            <p:ph type="body" sz="half" idx="16"/>
          </p:nvPr>
        </p:nvSpPr>
        <p:spPr>
          <a:xfrm>
            <a:off x="8184423" y="4701396"/>
            <a:ext cx="3475625" cy="1242204"/>
          </a:xfrm>
          <a:prstGeom prst="rect">
            <a:avLst/>
          </a:prstGeo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Tree>
    <p:extLst>
      <p:ext uri="{BB962C8B-B14F-4D97-AF65-F5344CB8AC3E}">
        <p14:creationId xmlns:p14="http://schemas.microsoft.com/office/powerpoint/2010/main" val="21510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martphone and Tablet: Horizontal">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7737" y="1522827"/>
            <a:ext cx="6497058"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955" y="1827862"/>
            <a:ext cx="1841355" cy="3887139"/>
          </a:xfrm>
          <a:prstGeom prst="rect">
            <a:avLst/>
          </a:prstGeom>
        </p:spPr>
      </p:pic>
      <p:sp>
        <p:nvSpPr>
          <p:cNvPr id="3" name="Picture Placeholder 2"/>
          <p:cNvSpPr>
            <a:spLocks noGrp="1"/>
          </p:cNvSpPr>
          <p:nvPr>
            <p:ph type="pic" idx="1"/>
          </p:nvPr>
        </p:nvSpPr>
        <p:spPr bwMode="gray">
          <a:xfrm>
            <a:off x="1889614" y="2364583"/>
            <a:ext cx="1618910" cy="2833684"/>
          </a:xfrm>
          <a:prstGeom prst="rect">
            <a:avLst/>
          </a:prstGeo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5" name="Date Placeholder 4"/>
          <p:cNvSpPr>
            <a:spLocks noGrp="1"/>
          </p:cNvSpPr>
          <p:nvPr>
            <p:ph type="dt" sz="half" idx="10"/>
          </p:nvPr>
        </p:nvSpPr>
        <p:spPr/>
        <p:txBody>
          <a:bodyPr/>
          <a:lstStyle/>
          <a:p>
            <a:fld id="{8E4AA258-71BD-42C7-95DF-9646F45E5B3C}"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4533492" y="1850231"/>
            <a:ext cx="5248055" cy="3969544"/>
          </a:xfrm>
          <a:prstGeom prst="rect">
            <a:avLst/>
          </a:prstGeo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itle 3"/>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Tree>
    <p:extLst>
      <p:ext uri="{BB962C8B-B14F-4D97-AF65-F5344CB8AC3E}">
        <p14:creationId xmlns:p14="http://schemas.microsoft.com/office/powerpoint/2010/main" val="165866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50657" y="1112973"/>
            <a:ext cx="6007047" cy="4568613"/>
          </a:xfrm>
          <a:prstGeom prst="rect">
            <a:avLst/>
          </a:prstGeom>
        </p:spPr>
      </p:pic>
      <p:sp>
        <p:nvSpPr>
          <p:cNvPr id="2" name="Title 1"/>
          <p:cNvSpPr>
            <a:spLocks noGrp="1"/>
          </p:cNvSpPr>
          <p:nvPr>
            <p:ph type="title"/>
          </p:nvPr>
        </p:nvSpPr>
        <p:spPr>
          <a:xfrm>
            <a:off x="531951" y="406400"/>
            <a:ext cx="5564050" cy="889000"/>
          </a:xfrm>
          <a:prstGeom prst="rect">
            <a:avLst/>
          </a:prstGeo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86F476DC-C006-47A2-B073-71518A4C9AD0}"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6749431" y="1013144"/>
            <a:ext cx="3963169" cy="5252348"/>
          </a:xfrm>
          <a:prstGeom prst="rect">
            <a:avLst/>
          </a:prstGeo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1844" y="1905001"/>
            <a:ext cx="1841355" cy="3887139"/>
          </a:xfrm>
          <a:prstGeom prst="rect">
            <a:avLst/>
          </a:prstGeom>
        </p:spPr>
      </p:pic>
      <p:sp>
        <p:nvSpPr>
          <p:cNvPr id="14" name="Picture Placeholder 2"/>
          <p:cNvSpPr>
            <a:spLocks noGrp="1"/>
          </p:cNvSpPr>
          <p:nvPr>
            <p:ph type="pic" idx="1"/>
          </p:nvPr>
        </p:nvSpPr>
        <p:spPr bwMode="gray">
          <a:xfrm>
            <a:off x="4080505" y="2448864"/>
            <a:ext cx="1618910" cy="2834640"/>
          </a:xfrm>
          <a:prstGeom prst="rect">
            <a:avLst/>
          </a:prstGeo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3" name="TextBox 2"/>
          <p:cNvSpPr txBox="1"/>
          <p:nvPr userDrawn="1"/>
        </p:nvSpPr>
        <p:spPr>
          <a:xfrm>
            <a:off x="6575778" y="6604000"/>
            <a:ext cx="914400" cy="914400"/>
          </a:xfrm>
          <a:prstGeom prst="rect">
            <a:avLst/>
          </a:prstGeom>
          <a:noFill/>
        </p:spPr>
        <p:txBody>
          <a:bodyPr wrap="none" lIns="0" tIns="0" rIns="0" bIns="0" rtlCol="0">
            <a:noAutofit/>
          </a:bodyPr>
          <a:lstStyle/>
          <a:p>
            <a:pPr>
              <a:lnSpc>
                <a:spcPct val="90000"/>
              </a:lnSpc>
            </a:pPr>
            <a:endParaRPr lang="en-US" dirty="0"/>
          </a:p>
        </p:txBody>
      </p:sp>
      <p:sp>
        <p:nvSpPr>
          <p:cNvPr id="4" name="TextBox 3"/>
          <p:cNvSpPr txBox="1"/>
          <p:nvPr userDrawn="1"/>
        </p:nvSpPr>
        <p:spPr>
          <a:xfrm>
            <a:off x="6081889" y="6646333"/>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17785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Metric with Picture">
    <p:bg bwMode="lt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14" name="TextBox 13"/>
          <p:cNvSpPr txBox="1"/>
          <p:nvPr/>
        </p:nvSpPr>
        <p:spPr>
          <a:xfrm>
            <a:off x="5991199" y="6556248"/>
            <a:ext cx="2788377" cy="182880"/>
          </a:xfrm>
          <a:prstGeom prst="rect">
            <a:avLst/>
          </a:prstGeom>
          <a:noFill/>
        </p:spPr>
        <p:txBody>
          <a:bodyPr wrap="none" lIns="0" tIns="0" rIns="0" bIns="0" rtlCol="0" anchor="ctr" anchorCtr="0">
            <a:noAutofit/>
          </a:bodyPr>
          <a:lstStyle/>
          <a:p>
            <a:r>
              <a:rPr sz="800" dirty="0">
                <a:solidFill>
                  <a:srgbClr val="FFFFFF"/>
                </a:solidFill>
              </a:rPr>
              <a:t>Copyright © 201</a:t>
            </a:r>
            <a:r>
              <a:rPr lang="en-US" sz="800" dirty="0">
                <a:solidFill>
                  <a:srgbClr val="FFFFFF"/>
                </a:solidFill>
              </a:rPr>
              <a:t>7</a:t>
            </a:r>
            <a:r>
              <a:rPr sz="800" dirty="0">
                <a:solidFill>
                  <a:srgbClr val="FFFFFF"/>
                </a:solidFill>
              </a:rPr>
              <a:t> </a:t>
            </a:r>
            <a:r>
              <a:rPr lang="en-US" sz="800" dirty="0">
                <a:solidFill>
                  <a:srgbClr val="FFFFFF"/>
                </a:solidFill>
              </a:rPr>
              <a:t>Supero Tecnologia</a:t>
            </a:r>
            <a:r>
              <a:rPr lang="en-US" sz="800" baseline="0" dirty="0">
                <a:solidFill>
                  <a:srgbClr val="FFFFFF"/>
                </a:solidFill>
              </a:rPr>
              <a:t> </a:t>
            </a:r>
            <a:r>
              <a:rPr sz="800" dirty="0">
                <a:solidFill>
                  <a:srgbClr val="FFFFFF"/>
                </a:solidFill>
              </a:rPr>
              <a:t>. All rights reserved.  |</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22EF44C2-6E30-4415-9077-7588B752FDC5}"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22" name="Text Placeholder 12"/>
          <p:cNvSpPr>
            <a:spLocks noGrp="1"/>
          </p:cNvSpPr>
          <p:nvPr>
            <p:ph type="body" sz="quarter" idx="13" hasCustomPrompt="1"/>
          </p:nvPr>
        </p:nvSpPr>
        <p:spPr>
          <a:xfrm>
            <a:off x="760610" y="2666999"/>
            <a:ext cx="4573191" cy="1960881"/>
          </a:xfrm>
          <a:prstGeom prst="rect">
            <a:avLst/>
          </a:prstGeo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610" y="609600"/>
            <a:ext cx="4573191" cy="2044700"/>
          </a:xfrm>
          <a:prstGeom prst="rect">
            <a:avLst/>
          </a:prstGeom>
        </p:spPr>
        <p:txBody>
          <a:bodyPr/>
          <a:lstStyle>
            <a:lvl1pPr>
              <a:defRPr sz="13800" b="1"/>
            </a:lvl1pPr>
          </a:lstStyle>
          <a:p>
            <a:r>
              <a:rPr lang="en-US" dirty="0"/>
              <a:t>XX</a:t>
            </a:r>
          </a:p>
        </p:txBody>
      </p:sp>
    </p:spTree>
    <p:extLst>
      <p:ext uri="{BB962C8B-B14F-4D97-AF65-F5344CB8AC3E}">
        <p14:creationId xmlns:p14="http://schemas.microsoft.com/office/powerpoint/2010/main" val="268194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96C84A-BED4-4F9D-92B3-3E4499F87539}"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17613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8765283" cy="1470025"/>
          </a:xfrm>
          <a:prstGeom prst="rect">
            <a:avLst/>
          </a:prstGeo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902" y="2286000"/>
            <a:ext cx="8766424" cy="914400"/>
          </a:xfrm>
          <a:prstGeom prst="rect">
            <a:avLst/>
          </a:prstGeo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A7CB7640-3F06-4B41-9F63-CA2DBB2D0E06}" type="datetime1">
              <a:rPr lang="en-US" smtClean="0">
                <a:solidFill>
                  <a:srgbClr val="FFFFFF">
                    <a:lumMod val="60000"/>
                    <a:lumOff val="40000"/>
                  </a:srgbClr>
                </a:solidFill>
              </a:rPr>
              <a:pPr/>
              <a:t>1/31/2024</a:t>
            </a:fld>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8949" y="6934200"/>
            <a:ext cx="381760" cy="182880"/>
          </a:xfrm>
        </p:spPr>
        <p:txBody>
          <a:bodyPr/>
          <a:lstStyle>
            <a:lvl1pPr>
              <a:defRPr>
                <a:solidFill>
                  <a:srgbClr val="BDC1C5"/>
                </a:solidFill>
              </a:defRPr>
            </a:lvl1pPr>
          </a:lstStyle>
          <a:p>
            <a:fld id="{C51EAA63-D034-42AE-91FA-B13B9518C7BE}" type="slidenum">
              <a:rPr/>
              <a:pPr/>
              <a:t>‹nº›</a:t>
            </a:fld>
            <a:endParaRPr dirty="0"/>
          </a:p>
        </p:txBody>
      </p:sp>
      <p:sp>
        <p:nvSpPr>
          <p:cNvPr id="13" name="Text Placeholder 12"/>
          <p:cNvSpPr>
            <a:spLocks noGrp="1"/>
          </p:cNvSpPr>
          <p:nvPr>
            <p:ph type="body" sz="quarter" idx="13" hasCustomPrompt="1"/>
          </p:nvPr>
        </p:nvSpPr>
        <p:spPr>
          <a:xfrm>
            <a:off x="531952" y="3429452"/>
            <a:ext cx="8765283" cy="2514149"/>
          </a:xfrm>
          <a:prstGeom prst="rect">
            <a:avLst/>
          </a:prstGeo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9" name="Picture 8"/>
          <p:cNvPicPr>
            <a:picLocks noChangeAspect="1"/>
          </p:cNvPicPr>
          <p:nvPr userDrawn="1"/>
        </p:nvPicPr>
        <p:blipFill>
          <a:blip r:embed="rId3"/>
          <a:stretch>
            <a:fillRect/>
          </a:stretch>
        </p:blipFill>
        <p:spPr>
          <a:xfrm>
            <a:off x="551732" y="5912556"/>
            <a:ext cx="1238161" cy="783326"/>
          </a:xfrm>
          <a:prstGeom prst="rect">
            <a:avLst/>
          </a:prstGeom>
        </p:spPr>
      </p:pic>
      <p:sp>
        <p:nvSpPr>
          <p:cNvPr id="10" name="TextBox 9"/>
          <p:cNvSpPr txBox="1"/>
          <p:nvPr userDrawn="1"/>
        </p:nvSpPr>
        <p:spPr>
          <a:xfrm>
            <a:off x="5991199" y="6556248"/>
            <a:ext cx="2788377" cy="182880"/>
          </a:xfrm>
          <a:prstGeom prst="rect">
            <a:avLst/>
          </a:prstGeom>
          <a:noFill/>
        </p:spPr>
        <p:txBody>
          <a:bodyPr wrap="none" lIns="0" tIns="0" rIns="0" bIns="0" rtlCol="0" anchor="ctr" anchorCtr="0">
            <a:noAutofit/>
          </a:bodyPr>
          <a:lstStyle/>
          <a:p>
            <a:r>
              <a:rPr lang="en-US" sz="800" dirty="0">
                <a:solidFill>
                  <a:schemeClr val="tx1"/>
                </a:solidFill>
              </a:rPr>
              <a:t>Copyright © 2018 Supero Tecnologia</a:t>
            </a:r>
            <a:r>
              <a:rPr lang="en-US" sz="800" baseline="0" dirty="0">
                <a:solidFill>
                  <a:schemeClr val="tx1"/>
                </a:solidFill>
              </a:rPr>
              <a:t> </a:t>
            </a:r>
            <a:r>
              <a:rPr lang="en-US" sz="800" dirty="0">
                <a:solidFill>
                  <a:schemeClr val="tx1"/>
                </a:solidFill>
              </a:rPr>
              <a:t>. All rights reserved.  |</a:t>
            </a:r>
          </a:p>
        </p:txBody>
      </p:sp>
    </p:spTree>
    <p:extLst>
      <p:ext uri="{BB962C8B-B14F-4D97-AF65-F5344CB8AC3E}">
        <p14:creationId xmlns:p14="http://schemas.microsoft.com/office/powerpoint/2010/main" val="1739600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C7F2B9-128D-4B5E-A5BE-B45F8C54C0DD}"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81925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4371D5-E396-472E-83BC-877779F1219B}"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Tree>
    <p:extLst>
      <p:ext uri="{BB962C8B-B14F-4D97-AF65-F5344CB8AC3E}">
        <p14:creationId xmlns:p14="http://schemas.microsoft.com/office/powerpoint/2010/main" val="67768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3823123" y="2843827"/>
            <a:ext cx="4545752" cy="569547"/>
          </a:xfrm>
          <a:prstGeom prst="rect">
            <a:avLst/>
          </a:prstGeom>
        </p:spPr>
      </p:pic>
      <p:pic>
        <p:nvPicPr>
          <p:cNvPr id="11" name="Picture 2" descr="Z:\Mercado\Comercial\Materiais de Marketing\Material Institucional\Logotipia\Logotipo Aprovado Final.jpg"/>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3773276" y="1345124"/>
            <a:ext cx="4677689" cy="29523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238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1950" y="406400"/>
            <a:ext cx="11128098" cy="88900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289" y="1524001"/>
            <a:ext cx="11129420" cy="44196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AC349F-B93B-42C4-A3D9-2DD15BFA40E4}" type="datetime1">
              <a:rPr lang="en-US" smtClean="0">
                <a:solidFill>
                  <a:srgbClr val="5F5F5F">
                    <a:lumMod val="60000"/>
                    <a:lumOff val="40000"/>
                  </a:srgbClr>
                </a:solidFill>
              </a:rPr>
              <a:pPr/>
              <a:t>1/31/2024</a:t>
            </a:fld>
            <a:endParaRPr lang="en-US">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F5F5F">
                    <a:lumMod val="60000"/>
                    <a:lumOff val="40000"/>
                  </a:srgbClr>
                </a:solidFill>
              </a:rPr>
              <a:pPr/>
              <a:t>‹nº›</a:t>
            </a:fld>
            <a:endParaRPr lang="en-US">
              <a:solidFill>
                <a:srgbClr val="5F5F5F">
                  <a:lumMod val="60000"/>
                  <a:lumOff val="40000"/>
                </a:srgbClr>
              </a:solidFill>
            </a:endParaRPr>
          </a:p>
        </p:txBody>
      </p:sp>
    </p:spTree>
    <p:extLst>
      <p:ext uri="{BB962C8B-B14F-4D97-AF65-F5344CB8AC3E}">
        <p14:creationId xmlns:p14="http://schemas.microsoft.com/office/powerpoint/2010/main" val="232215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8092" y="533400"/>
            <a:ext cx="1371957" cy="5410200"/>
          </a:xfrm>
          <a:prstGeom prst="rect">
            <a:avLst/>
          </a:prstGeom>
        </p:spPr>
        <p:txBody>
          <a:bodyPr vert="eaVert"/>
          <a:lstStyle>
            <a:lvl1pPr>
              <a:defRPr/>
            </a:lvl1pPr>
          </a:lstStyle>
          <a:p>
            <a:r>
              <a:rPr lang="en-US"/>
              <a:t>Click to edit Master title style</a:t>
            </a:r>
            <a:endParaRPr/>
          </a:p>
        </p:txBody>
      </p:sp>
      <p:sp>
        <p:nvSpPr>
          <p:cNvPr id="3" name="Vertical Text Placeholder 2"/>
          <p:cNvSpPr>
            <a:spLocks noGrp="1"/>
          </p:cNvSpPr>
          <p:nvPr>
            <p:ph type="body" orient="vert" idx="1"/>
          </p:nvPr>
        </p:nvSpPr>
        <p:spPr>
          <a:xfrm>
            <a:off x="531952" y="533400"/>
            <a:ext cx="9527480" cy="54102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B73C29BF-7F78-4A8B-8DD5-C178314AAD34}"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Tree>
    <p:extLst>
      <p:ext uri="{BB962C8B-B14F-4D97-AF65-F5344CB8AC3E}">
        <p14:creationId xmlns:p14="http://schemas.microsoft.com/office/powerpoint/2010/main" val="55593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ew Template_Title 1">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2"/>
            <a:ext cx="12192000" cy="6857999"/>
          </a:xfrm>
          <a:prstGeom prst="rect">
            <a:avLst/>
          </a:prstGeom>
          <a:solidFill>
            <a:schemeClr val="accent3"/>
          </a:soli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7" name="Rectangle 6"/>
          <p:cNvSpPr/>
          <p:nvPr userDrawn="1"/>
        </p:nvSpPr>
        <p:spPr>
          <a:xfrm>
            <a:off x="7924797" y="0"/>
            <a:ext cx="4267203" cy="6858000"/>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7" name="Title 1"/>
          <p:cNvSpPr>
            <a:spLocks noGrp="1"/>
          </p:cNvSpPr>
          <p:nvPr>
            <p:ph type="title" hasCustomPrompt="1"/>
          </p:nvPr>
        </p:nvSpPr>
        <p:spPr>
          <a:xfrm>
            <a:off x="601982" y="2111023"/>
            <a:ext cx="6701932" cy="1640876"/>
          </a:xfrm>
          <a:prstGeom prst="rect">
            <a:avLst/>
          </a:prstGeom>
        </p:spPr>
        <p:txBody>
          <a:bodyPr anchor="b" anchorCtr="0"/>
          <a:lstStyle>
            <a:lvl1pPr>
              <a:defRPr sz="3733">
                <a:solidFill>
                  <a:schemeClr val="bg1"/>
                </a:solidFill>
              </a:defRPr>
            </a:lvl1pPr>
          </a:lstStyle>
          <a:p>
            <a:r>
              <a:rPr lang="en-US" dirty="0"/>
              <a:t>Click to edit title</a:t>
            </a:r>
          </a:p>
        </p:txBody>
      </p:sp>
      <p:sp>
        <p:nvSpPr>
          <p:cNvPr id="5" name="Text Placeholder 4"/>
          <p:cNvSpPr>
            <a:spLocks noGrp="1"/>
          </p:cNvSpPr>
          <p:nvPr>
            <p:ph type="body" sz="quarter" idx="13"/>
          </p:nvPr>
        </p:nvSpPr>
        <p:spPr>
          <a:xfrm>
            <a:off x="601134" y="3885701"/>
            <a:ext cx="6702777" cy="1397499"/>
          </a:xfrm>
          <a:prstGeom prst="rect">
            <a:avLst/>
          </a:prstGeom>
        </p:spPr>
        <p:txBody>
          <a:bodyPr lIns="0" tIns="0"/>
          <a:lstStyle>
            <a:lvl1pPr marL="0" indent="0">
              <a:spcAft>
                <a:spcPts val="0"/>
              </a:spcAft>
              <a:buNone/>
              <a:defRPr>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7924800" y="0"/>
            <a:ext cx="4267200" cy="6858000"/>
          </a:xfrm>
          <a:prstGeom prst="rect">
            <a:avLst/>
          </a:prstGeom>
          <a:solidFill>
            <a:schemeClr val="accent3"/>
          </a:solidFill>
          <a:effectLst>
            <a:innerShdw blurRad="63500" dist="50800" dir="10800000">
              <a:prstClr val="black">
                <a:alpha val="50000"/>
              </a:prstClr>
            </a:innerShdw>
          </a:effectLst>
        </p:spPr>
        <p:txBody>
          <a:bodyPr anchor="ctr" anchorCtr="1"/>
          <a:lstStyle>
            <a:lvl1pPr marL="80431" indent="0">
              <a:buFontTx/>
              <a:buNone/>
              <a:defRPr baseline="0">
                <a:solidFill>
                  <a:schemeClr val="bg1"/>
                </a:solidFill>
              </a:defRPr>
            </a:lvl1pPr>
          </a:lstStyle>
          <a:p>
            <a:r>
              <a:rPr lang="en-US" dirty="0"/>
              <a:t>Insert Picture Here</a:t>
            </a:r>
          </a:p>
        </p:txBody>
      </p:sp>
    </p:spTree>
    <p:extLst>
      <p:ext uri="{BB962C8B-B14F-4D97-AF65-F5344CB8AC3E}">
        <p14:creationId xmlns:p14="http://schemas.microsoft.com/office/powerpoint/2010/main" val="261948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build="p">
        <p:tmplLst>
          <p:tmpl lvl="1">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ew Template_Title 2">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33285"/>
            <a:ext cx="12192000" cy="689128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9" name="Rectangle 8"/>
          <p:cNvSpPr/>
          <p:nvPr userDrawn="1"/>
        </p:nvSpPr>
        <p:spPr>
          <a:xfrm>
            <a:off x="0" y="-33285"/>
            <a:ext cx="12192000" cy="5542809"/>
          </a:xfrm>
          <a:prstGeom prst="rect">
            <a:avLst/>
          </a:prstGeom>
          <a:solidFill>
            <a:srgbClr val="FF7700"/>
          </a:soli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pic>
        <p:nvPicPr>
          <p:cNvPr id="10" name="Picture 9" descr="O_signatur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8576" y="338662"/>
            <a:ext cx="2865120" cy="883412"/>
          </a:xfrm>
          <a:prstGeom prst="rect">
            <a:avLst/>
          </a:prstGeom>
        </p:spPr>
      </p:pic>
      <p:sp>
        <p:nvSpPr>
          <p:cNvPr id="11" name="Rectangle 10"/>
          <p:cNvSpPr/>
          <p:nvPr userDrawn="1"/>
        </p:nvSpPr>
        <p:spPr>
          <a:xfrm>
            <a:off x="7924797" y="-33285"/>
            <a:ext cx="4267203" cy="5542809"/>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7" name="Title 1"/>
          <p:cNvSpPr>
            <a:spLocks noGrp="1"/>
          </p:cNvSpPr>
          <p:nvPr>
            <p:ph type="title" hasCustomPrompt="1"/>
          </p:nvPr>
        </p:nvSpPr>
        <p:spPr>
          <a:xfrm>
            <a:off x="601980" y="2111023"/>
            <a:ext cx="6701931" cy="1640876"/>
          </a:xfrm>
          <a:prstGeom prst="rect">
            <a:avLst/>
          </a:prstGeom>
        </p:spPr>
        <p:txBody>
          <a:bodyPr anchor="b" anchorCtr="0"/>
          <a:lstStyle>
            <a:lvl1pPr>
              <a:defRPr sz="3733">
                <a:solidFill>
                  <a:schemeClr val="bg1"/>
                </a:solidFill>
              </a:defRPr>
            </a:lvl1pPr>
          </a:lstStyle>
          <a:p>
            <a:r>
              <a:rPr lang="en-US" dirty="0"/>
              <a:t>Click to edit title</a:t>
            </a:r>
          </a:p>
        </p:txBody>
      </p:sp>
      <p:sp>
        <p:nvSpPr>
          <p:cNvPr id="5" name="Text Placeholder 4"/>
          <p:cNvSpPr>
            <a:spLocks noGrp="1"/>
          </p:cNvSpPr>
          <p:nvPr>
            <p:ph type="body" sz="quarter" idx="13"/>
          </p:nvPr>
        </p:nvSpPr>
        <p:spPr>
          <a:xfrm>
            <a:off x="601134" y="3885701"/>
            <a:ext cx="6702777" cy="1397499"/>
          </a:xfrm>
          <a:prstGeom prst="rect">
            <a:avLst/>
          </a:prstGeom>
        </p:spPr>
        <p:txBody>
          <a:bodyPr lIns="0" tIns="0"/>
          <a:lstStyle>
            <a:lvl1pPr marL="0" marR="0" indent="0" algn="l" defTabSz="304792" rtl="0" eaLnBrk="1" fontAlgn="auto" latinLnBrk="0" hangingPunct="1">
              <a:lnSpc>
                <a:spcPct val="100000"/>
              </a:lnSpc>
              <a:spcBef>
                <a:spcPts val="0"/>
              </a:spcBef>
              <a:spcAft>
                <a:spcPts val="0"/>
              </a:spcAft>
              <a:buClr>
                <a:srgbClr val="FF0000"/>
              </a:buClr>
              <a:buSzPct val="85000"/>
              <a:buFont typeface="Wingdings" pitchFamily="2" charset="2"/>
              <a:buNone/>
              <a:tabLst/>
              <a:defRPr>
                <a:solidFill>
                  <a:schemeClr val="bg1"/>
                </a:solidFill>
              </a:defRPr>
            </a:lvl1pPr>
          </a:lstStyle>
          <a:p>
            <a:pPr lvl="0"/>
            <a:r>
              <a:rPr lang="en-US"/>
              <a:t>Click to edit Master text styles</a:t>
            </a:r>
          </a:p>
          <a:p>
            <a:pPr lvl="1"/>
            <a:r>
              <a:rPr lang="en-US"/>
              <a:t>Second level</a:t>
            </a:r>
          </a:p>
        </p:txBody>
      </p:sp>
      <p:sp>
        <p:nvSpPr>
          <p:cNvPr id="3" name="Picture Placeholder 2"/>
          <p:cNvSpPr>
            <a:spLocks noGrp="1"/>
          </p:cNvSpPr>
          <p:nvPr>
            <p:ph type="pic" sz="quarter" idx="14" hasCustomPrompt="1"/>
          </p:nvPr>
        </p:nvSpPr>
        <p:spPr>
          <a:xfrm>
            <a:off x="7924800" y="-33865"/>
            <a:ext cx="4267200" cy="5543551"/>
          </a:xfrm>
          <a:prstGeom prst="rect">
            <a:avLst/>
          </a:prstGeom>
          <a:solidFill>
            <a:srgbClr val="FF7700"/>
          </a:solidFill>
          <a:effectLst>
            <a:innerShdw blurRad="63500" dist="50800" dir="10800000">
              <a:prstClr val="black">
                <a:alpha val="50000"/>
              </a:prstClr>
            </a:innerShdw>
          </a:effectLst>
        </p:spPr>
        <p:txBody>
          <a:bodyPr vert="horz" lIns="0" tIns="0" rIns="0" bIns="0" rtlCol="0" anchor="ctr" anchorCtr="1">
            <a:noAutofit/>
          </a:bodyPr>
          <a:lstStyle>
            <a:lvl1pPr>
              <a:buFontTx/>
              <a:buNone/>
              <a:defRPr lang="en-US" baseline="0">
                <a:solidFill>
                  <a:schemeClr val="bg1"/>
                </a:solidFill>
              </a:defRPr>
            </a:lvl1pPr>
          </a:lstStyle>
          <a:p>
            <a:pPr marL="80431" lvl="0" indent="0">
              <a:buFontTx/>
              <a:buNone/>
            </a:pPr>
            <a:r>
              <a:rPr lang="en-US" dirty="0"/>
              <a:t>Insert Picture Here</a:t>
            </a:r>
          </a:p>
        </p:txBody>
      </p:sp>
    </p:spTree>
    <p:extLst>
      <p:ext uri="{BB962C8B-B14F-4D97-AF65-F5344CB8AC3E}">
        <p14:creationId xmlns:p14="http://schemas.microsoft.com/office/powerpoint/2010/main" val="299075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build="p">
        <p:tmplLst>
          <p:tmpl lvl="1">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O NOT USE_Instructions 2">
    <p:spTree>
      <p:nvGrpSpPr>
        <p:cNvPr id="1" name=""/>
        <p:cNvGrpSpPr/>
        <p:nvPr/>
      </p:nvGrpSpPr>
      <p:grpSpPr>
        <a:xfrm>
          <a:off x="0" y="0"/>
          <a:ext cx="0" cy="0"/>
          <a:chOff x="0" y="0"/>
          <a:chExt cx="0" cy="0"/>
        </a:xfrm>
      </p:grpSpPr>
      <p:sp>
        <p:nvSpPr>
          <p:cNvPr id="5" name="Rectangle 4"/>
          <p:cNvSpPr/>
          <p:nvPr/>
        </p:nvSpPr>
        <p:spPr>
          <a:xfrm>
            <a:off x="1" y="6041001"/>
            <a:ext cx="12192000" cy="474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3" name="Content Placeholder 2"/>
          <p:cNvSpPr>
            <a:spLocks noGrp="1"/>
          </p:cNvSpPr>
          <p:nvPr>
            <p:ph idx="1"/>
          </p:nvPr>
        </p:nvSpPr>
        <p:spPr>
          <a:xfrm>
            <a:off x="1072463" y="1602452"/>
            <a:ext cx="10972800" cy="4753192"/>
          </a:xfrm>
          <a:prstGeom prst="rect">
            <a:avLst/>
          </a:prstGeom>
        </p:spPr>
        <p:txBody>
          <a:bodyPr>
            <a:noAutofit/>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1072463" y="327385"/>
            <a:ext cx="10972800" cy="1027283"/>
          </a:xfrm>
          <a:prstGeom prst="rect">
            <a:avLst/>
          </a:prstGeom>
        </p:spPr>
        <p:txBody>
          <a:bodyPr anchor="t" anchorCtr="0"/>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22095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O NOT USE_Instructions 3">
    <p:spTree>
      <p:nvGrpSpPr>
        <p:cNvPr id="1" name=""/>
        <p:cNvGrpSpPr/>
        <p:nvPr/>
      </p:nvGrpSpPr>
      <p:grpSpPr>
        <a:xfrm>
          <a:off x="0" y="0"/>
          <a:ext cx="0" cy="0"/>
          <a:chOff x="0" y="0"/>
          <a:chExt cx="0" cy="0"/>
        </a:xfrm>
      </p:grpSpPr>
      <p:sp>
        <p:nvSpPr>
          <p:cNvPr id="7" name="Rectangle 6"/>
          <p:cNvSpPr/>
          <p:nvPr/>
        </p:nvSpPr>
        <p:spPr>
          <a:xfrm>
            <a:off x="1" y="5984554"/>
            <a:ext cx="12192000" cy="474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3" name="Content Placeholder 2"/>
          <p:cNvSpPr>
            <a:spLocks noGrp="1"/>
          </p:cNvSpPr>
          <p:nvPr>
            <p:ph idx="1"/>
          </p:nvPr>
        </p:nvSpPr>
        <p:spPr>
          <a:xfrm>
            <a:off x="1072463" y="1602452"/>
            <a:ext cx="10972800" cy="4753192"/>
          </a:xfrm>
          <a:prstGeom prst="rect">
            <a:avLst/>
          </a:prstGeom>
        </p:spPr>
        <p:txBody>
          <a:bodyPr>
            <a:noAutofit/>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1072463" y="327384"/>
            <a:ext cx="10972800" cy="541861"/>
          </a:xfrm>
          <a:prstGeom prst="rect">
            <a:avLst/>
          </a:prstGeom>
        </p:spPr>
        <p:txBody>
          <a:bodyPr anchor="t" anchorCtr="0"/>
          <a:lstStyle>
            <a:lvl1pPr>
              <a:defRPr/>
            </a:lvl1pPr>
          </a:lstStyle>
          <a:p>
            <a:r>
              <a:rPr lang="en-US"/>
              <a:t>Click to edit Master title style</a:t>
            </a:r>
            <a:endParaRPr lang="en-US" dirty="0"/>
          </a:p>
        </p:txBody>
      </p:sp>
      <p:sp>
        <p:nvSpPr>
          <p:cNvPr id="11" name="Text Placeholder 4"/>
          <p:cNvSpPr>
            <a:spLocks noGrp="1"/>
          </p:cNvSpPr>
          <p:nvPr>
            <p:ph type="body" sz="quarter" idx="13"/>
          </p:nvPr>
        </p:nvSpPr>
        <p:spPr>
          <a:xfrm>
            <a:off x="1072463" y="864288"/>
            <a:ext cx="10972800" cy="406400"/>
          </a:xfrm>
          <a:prstGeom prst="rect">
            <a:avLst/>
          </a:prstGeom>
        </p:spPr>
        <p:txBody>
          <a:bodyPr anchor="t" anchorCtr="0">
            <a:noAutofit/>
          </a:bodyPr>
          <a:lstStyle>
            <a:lvl1pPr marL="0" indent="0">
              <a:spcAft>
                <a:spcPts val="0"/>
              </a:spcAft>
              <a:buFontTx/>
              <a:buNone/>
              <a:defRPr sz="2667">
                <a:solidFill>
                  <a:srgbClr val="FF7700"/>
                </a:solidFill>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en-US"/>
              <a:t>Click to edit Master text styles</a:t>
            </a:r>
          </a:p>
        </p:txBody>
      </p:sp>
    </p:spTree>
    <p:extLst>
      <p:ext uri="{BB962C8B-B14F-4D97-AF65-F5344CB8AC3E}">
        <p14:creationId xmlns:p14="http://schemas.microsoft.com/office/powerpoint/2010/main" val="15437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Program Agenda">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3148075" y="2"/>
            <a:ext cx="9043927" cy="5915377"/>
          </a:xfrm>
          <a:prstGeom prst="rect">
            <a:avLst/>
          </a:prstGeom>
          <a:gradFill flip="none" rotWithShape="1">
            <a:gsLst>
              <a:gs pos="10000">
                <a:srgbClr val="FFFFFF"/>
              </a:gs>
              <a:gs pos="80000">
                <a:srgbClr val="B3B3B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9" name="Rectangle 8"/>
          <p:cNvSpPr/>
          <p:nvPr userDrawn="1"/>
        </p:nvSpPr>
        <p:spPr>
          <a:xfrm>
            <a:off x="3574794" y="-2821"/>
            <a:ext cx="8617205" cy="5915377"/>
          </a:xfrm>
          <a:prstGeom prst="rect">
            <a:avLst/>
          </a:prstGeom>
          <a:gradFill flip="none" rotWithShape="1">
            <a:gsLst>
              <a:gs pos="0">
                <a:srgbClr val="B3B3B3"/>
              </a:gs>
              <a:gs pos="100000">
                <a:srgbClr val="F3F3F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7" name="Title 1"/>
          <p:cNvSpPr>
            <a:spLocks noGrp="1"/>
          </p:cNvSpPr>
          <p:nvPr userDrawn="1">
            <p:ph type="title" hasCustomPrompt="1"/>
          </p:nvPr>
        </p:nvSpPr>
        <p:spPr>
          <a:xfrm>
            <a:off x="610447" y="1562077"/>
            <a:ext cx="2299264" cy="1013779"/>
          </a:xfrm>
          <a:prstGeom prst="rect">
            <a:avLst/>
          </a:prstGeom>
        </p:spPr>
        <p:txBody>
          <a:bodyPr anchor="t" anchorCtr="0"/>
          <a:lstStyle>
            <a:lvl1pPr algn="l" defTabSz="1219170" rtl="0" eaLnBrk="1" latinLnBrk="0" hangingPunct="1">
              <a:lnSpc>
                <a:spcPct val="90000"/>
              </a:lnSpc>
              <a:spcBef>
                <a:spcPct val="0"/>
              </a:spcBef>
              <a:buNone/>
              <a:defRPr lang="en-US" sz="3733" b="1" kern="1200" dirty="0">
                <a:ln w="0">
                  <a:noFill/>
                </a:ln>
                <a:solidFill>
                  <a:schemeClr val="tx2"/>
                </a:solidFill>
                <a:effectLst/>
                <a:latin typeface="Arial" pitchFamily="34" charset="0"/>
                <a:ea typeface="+mj-ea"/>
                <a:cs typeface="Arial" pitchFamily="34" charset="0"/>
              </a:defRPr>
            </a:lvl1pPr>
          </a:lstStyle>
          <a:p>
            <a:r>
              <a:rPr lang="en-US" dirty="0"/>
              <a:t>Click to edit title</a:t>
            </a:r>
          </a:p>
        </p:txBody>
      </p:sp>
      <p:sp>
        <p:nvSpPr>
          <p:cNvPr id="5" name="Text Placeholder 4"/>
          <p:cNvSpPr>
            <a:spLocks noGrp="1"/>
          </p:cNvSpPr>
          <p:nvPr userDrawn="1">
            <p:ph type="body" sz="quarter" idx="13"/>
          </p:nvPr>
        </p:nvSpPr>
        <p:spPr>
          <a:xfrm>
            <a:off x="4233348" y="1496172"/>
            <a:ext cx="7392699" cy="3980273"/>
          </a:xfrm>
          <a:prstGeom prst="rect">
            <a:avLst/>
          </a:prstGeom>
        </p:spPr>
        <p:txBody>
          <a:bodyPr lIns="0" tIns="0"/>
          <a:lstStyle>
            <a:lvl1pPr marL="457189" indent="-457189">
              <a:lnSpc>
                <a:spcPct val="120000"/>
              </a:lnSpc>
              <a:buSzPct val="90000"/>
              <a:buFont typeface="Wingdings" pitchFamily="2" charset="2"/>
              <a:buChar char="§"/>
              <a:defRPr sz="32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52618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bwMode="lt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p:cNvSpPr/>
          <p:nvPr userDrawn="1"/>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 name="Title 1"/>
          <p:cNvSpPr>
            <a:spLocks noGrp="1"/>
          </p:cNvSpPr>
          <p:nvPr>
            <p:ph type="ctrTitle"/>
          </p:nvPr>
        </p:nvSpPr>
        <p:spPr>
          <a:xfrm>
            <a:off x="531952" y="739776"/>
            <a:ext cx="8765283" cy="1470025"/>
          </a:xfrm>
          <a:prstGeom prst="rect">
            <a:avLst/>
          </a:prstGeo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902" y="2286000"/>
            <a:ext cx="8766424" cy="914400"/>
          </a:xfrm>
          <a:prstGeom prst="rect">
            <a:avLst/>
          </a:prstGeo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0EC18402-6DDB-42BD-8C47-F9BA11E6E7FA}" type="datetime1">
              <a:rPr lang="en-US" smtClean="0">
                <a:solidFill>
                  <a:srgbClr val="FFFFFF">
                    <a:lumMod val="60000"/>
                    <a:lumOff val="40000"/>
                  </a:srgbClr>
                </a:solidFill>
              </a:rPr>
              <a:pPr/>
              <a:t>1/31/2024</a:t>
            </a:fld>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8949" y="6934200"/>
            <a:ext cx="381760" cy="182880"/>
          </a:xfrm>
        </p:spPr>
        <p:txBody>
          <a:bodyPr/>
          <a:lstStyle>
            <a:lvl1pPr>
              <a:defRPr>
                <a:solidFill>
                  <a:srgbClr val="BCC0C4"/>
                </a:solidFill>
              </a:defRPr>
            </a:lvl1pPr>
          </a:lstStyle>
          <a:p>
            <a:fld id="{C51EAA63-D034-42AE-91FA-B13B9518C7BE}" type="slidenum">
              <a:rPr/>
              <a:pPr/>
              <a:t>‹nº›</a:t>
            </a:fld>
            <a:endParaRPr dirty="0"/>
          </a:p>
        </p:txBody>
      </p:sp>
      <p:sp>
        <p:nvSpPr>
          <p:cNvPr id="13" name="Text Placeholder 12"/>
          <p:cNvSpPr>
            <a:spLocks noGrp="1"/>
          </p:cNvSpPr>
          <p:nvPr>
            <p:ph type="body" sz="quarter" idx="13" hasCustomPrompt="1"/>
          </p:nvPr>
        </p:nvSpPr>
        <p:spPr>
          <a:xfrm>
            <a:off x="531952" y="3429452"/>
            <a:ext cx="8765283" cy="2514149"/>
          </a:xfrm>
          <a:prstGeom prst="rect">
            <a:avLst/>
          </a:prstGeo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4" name="TextBox 13"/>
          <p:cNvSpPr txBox="1"/>
          <p:nvPr userDrawn="1"/>
        </p:nvSpPr>
        <p:spPr>
          <a:xfrm>
            <a:off x="5991199" y="6556248"/>
            <a:ext cx="2788377" cy="182880"/>
          </a:xfrm>
          <a:prstGeom prst="rect">
            <a:avLst/>
          </a:prstGeom>
          <a:noFill/>
        </p:spPr>
        <p:txBody>
          <a:bodyPr wrap="none" lIns="0" tIns="0" rIns="0" bIns="0" rtlCol="0" anchor="ctr" anchorCtr="0">
            <a:noAutofit/>
          </a:bodyPr>
          <a:lstStyle/>
          <a:p>
            <a:r>
              <a:rPr lang="en-US" sz="800" dirty="0">
                <a:solidFill>
                  <a:srgbClr val="FFFFFF"/>
                </a:solidFill>
              </a:rPr>
              <a:t>Copyright © 2018 Supero Tecnologia</a:t>
            </a:r>
            <a:r>
              <a:rPr lang="en-US" sz="800" baseline="0" dirty="0">
                <a:solidFill>
                  <a:srgbClr val="FFFFFF"/>
                </a:solidFill>
              </a:rPr>
              <a:t> </a:t>
            </a:r>
            <a:r>
              <a:rPr lang="en-US" sz="800" dirty="0">
                <a:solidFill>
                  <a:srgbClr val="FFFFFF"/>
                </a:solidFill>
              </a:rPr>
              <a:t>. All rights reserved.  |</a:t>
            </a:r>
          </a:p>
        </p:txBody>
      </p:sp>
    </p:spTree>
    <p:extLst>
      <p:ext uri="{BB962C8B-B14F-4D97-AF65-F5344CB8AC3E}">
        <p14:creationId xmlns:p14="http://schemas.microsoft.com/office/powerpoint/2010/main" val="3503475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Image Section Divider">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07487" y="1565194"/>
            <a:ext cx="6707716" cy="1467631"/>
          </a:xfrm>
          <a:prstGeom prst="rect">
            <a:avLst/>
          </a:prstGeom>
        </p:spPr>
        <p:txBody>
          <a:bodyPr anchor="t" anchorCtr="0"/>
          <a:lstStyle>
            <a:lvl1pPr algn="l" defTabSz="1219170" rtl="0" eaLnBrk="1" latinLnBrk="0" hangingPunct="1">
              <a:lnSpc>
                <a:spcPct val="90000"/>
              </a:lnSpc>
              <a:spcBef>
                <a:spcPct val="0"/>
              </a:spcBef>
              <a:buNone/>
              <a:defRPr lang="en-US" sz="3733" b="1" kern="1200" dirty="0">
                <a:ln w="0">
                  <a:noFill/>
                </a:ln>
                <a:solidFill>
                  <a:schemeClr val="tx2"/>
                </a:solidFill>
                <a:effectLst/>
                <a:latin typeface="Arial" pitchFamily="34" charset="0"/>
                <a:ea typeface="+mj-ea"/>
                <a:cs typeface="Arial" pitchFamily="34" charset="0"/>
              </a:defRPr>
            </a:lvl1pPr>
          </a:lstStyle>
          <a:p>
            <a:r>
              <a:rPr lang="en-US" dirty="0"/>
              <a:t>Click to edit text </a:t>
            </a:r>
          </a:p>
        </p:txBody>
      </p:sp>
      <p:sp>
        <p:nvSpPr>
          <p:cNvPr id="16" name="Rectangle 15"/>
          <p:cNvSpPr/>
          <p:nvPr userDrawn="1"/>
        </p:nvSpPr>
        <p:spPr>
          <a:xfrm>
            <a:off x="11331224" y="3"/>
            <a:ext cx="860776" cy="5901142"/>
          </a:xfrm>
          <a:prstGeom prst="rect">
            <a:avLst/>
          </a:prstGeom>
          <a:gradFill flip="none" rotWithShape="1">
            <a:gsLst>
              <a:gs pos="0">
                <a:srgbClr val="B3B3B3"/>
              </a:gs>
              <a:gs pos="100000">
                <a:srgbClr val="F3F3F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7" name="Rectangle 16"/>
          <p:cNvSpPr/>
          <p:nvPr userDrawn="1"/>
        </p:nvSpPr>
        <p:spPr>
          <a:xfrm>
            <a:off x="7924801" y="-2820"/>
            <a:ext cx="426721" cy="5901142"/>
          </a:xfrm>
          <a:prstGeom prst="rect">
            <a:avLst/>
          </a:prstGeom>
          <a:gradFill flip="none" rotWithShape="1">
            <a:gsLst>
              <a:gs pos="10000">
                <a:srgbClr val="FFFFFF"/>
              </a:gs>
              <a:gs pos="80000">
                <a:srgbClr val="B3B3B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8" name="Rectangle 17"/>
          <p:cNvSpPr/>
          <p:nvPr userDrawn="1"/>
        </p:nvSpPr>
        <p:spPr>
          <a:xfrm>
            <a:off x="8351520" y="-2820"/>
            <a:ext cx="2979704" cy="5887154"/>
          </a:xfrm>
          <a:prstGeom prst="rect">
            <a:avLst/>
          </a:prstGeom>
          <a:gradFill flip="none" rotWithShape="1">
            <a:gsLst>
              <a:gs pos="0">
                <a:srgbClr val="B3B3B3"/>
              </a:gs>
              <a:gs pos="100000">
                <a:srgbClr val="F3F3F3"/>
              </a:gs>
            </a:gsLst>
            <a:lin ang="16200000" scaled="0"/>
            <a:tileRect/>
          </a:gradFill>
          <a:ln>
            <a:noFill/>
          </a:ln>
          <a:effectLst>
            <a:outerShdw blurRad="152400" dist="635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9" name="Rectangle 18"/>
          <p:cNvSpPr/>
          <p:nvPr userDrawn="1"/>
        </p:nvSpPr>
        <p:spPr>
          <a:xfrm>
            <a:off x="8351520" y="-2820"/>
            <a:ext cx="2979704" cy="5887153"/>
          </a:xfrm>
          <a:prstGeom prst="rect">
            <a:avLst/>
          </a:prstGeom>
          <a:gradFill flip="none" rotWithShape="1">
            <a:gsLst>
              <a:gs pos="0">
                <a:srgbClr val="B3B3B3"/>
              </a:gs>
              <a:gs pos="100000">
                <a:srgbClr val="F3F3F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20" name="Picture Placeholder 11"/>
          <p:cNvSpPr>
            <a:spLocks noGrp="1"/>
          </p:cNvSpPr>
          <p:nvPr>
            <p:ph type="pic" sz="quarter" idx="12" hasCustomPrompt="1"/>
          </p:nvPr>
        </p:nvSpPr>
        <p:spPr>
          <a:xfrm>
            <a:off x="8344184" y="0"/>
            <a:ext cx="2987040" cy="5898444"/>
          </a:xfrm>
          <a:prstGeom prst="rect">
            <a:avLst/>
          </a:prstGeom>
          <a:ln>
            <a:noFill/>
          </a:ln>
          <a:effectLst/>
        </p:spPr>
        <p:txBody>
          <a:bodyPr anchor="ctr" anchorCtr="0"/>
          <a:lstStyle>
            <a:lvl1pPr marL="0" indent="0" algn="ctr">
              <a:buNone/>
              <a:defRPr>
                <a:ln>
                  <a:noFill/>
                </a:ln>
                <a:solidFill>
                  <a:schemeClr val="tx2"/>
                </a:solidFill>
              </a:defRPr>
            </a:lvl1pPr>
          </a:lstStyle>
          <a:p>
            <a:r>
              <a:rPr lang="en-US" dirty="0"/>
              <a:t>Insert Picture Here</a:t>
            </a:r>
          </a:p>
        </p:txBody>
      </p:sp>
    </p:spTree>
    <p:extLst>
      <p:ext uri="{BB962C8B-B14F-4D97-AF65-F5344CB8AC3E}">
        <p14:creationId xmlns:p14="http://schemas.microsoft.com/office/powerpoint/2010/main" val="340786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Image Section Divider">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07487" y="1565194"/>
            <a:ext cx="6707716" cy="1467631"/>
          </a:xfrm>
          <a:prstGeom prst="rect">
            <a:avLst/>
          </a:prstGeom>
        </p:spPr>
        <p:txBody>
          <a:bodyPr anchor="t" anchorCtr="0"/>
          <a:lstStyle>
            <a:lvl1pPr algn="l" defTabSz="1219170" rtl="0" eaLnBrk="1" latinLnBrk="0" hangingPunct="1">
              <a:lnSpc>
                <a:spcPct val="90000"/>
              </a:lnSpc>
              <a:spcBef>
                <a:spcPct val="0"/>
              </a:spcBef>
              <a:buNone/>
              <a:defRPr lang="en-US" sz="3733" b="1" kern="1200" dirty="0">
                <a:ln w="0">
                  <a:noFill/>
                </a:ln>
                <a:solidFill>
                  <a:schemeClr val="tx2"/>
                </a:solidFill>
                <a:effectLst/>
                <a:latin typeface="Arial" pitchFamily="34" charset="0"/>
                <a:ea typeface="+mj-ea"/>
                <a:cs typeface="Arial" pitchFamily="34" charset="0"/>
              </a:defRPr>
            </a:lvl1pPr>
          </a:lstStyle>
          <a:p>
            <a:r>
              <a:rPr lang="en-US" dirty="0"/>
              <a:t>Click to edit text </a:t>
            </a:r>
          </a:p>
        </p:txBody>
      </p:sp>
      <p:sp>
        <p:nvSpPr>
          <p:cNvPr id="13" name="Rectangle 12"/>
          <p:cNvSpPr/>
          <p:nvPr userDrawn="1"/>
        </p:nvSpPr>
        <p:spPr>
          <a:xfrm>
            <a:off x="11331224" y="3"/>
            <a:ext cx="860776" cy="5901142"/>
          </a:xfrm>
          <a:prstGeom prst="rect">
            <a:avLst/>
          </a:prstGeom>
          <a:gradFill flip="none" rotWithShape="1">
            <a:gsLst>
              <a:gs pos="0">
                <a:srgbClr val="B3B3B3"/>
              </a:gs>
              <a:gs pos="100000">
                <a:srgbClr val="F3F3F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4" name="Rectangle 13"/>
          <p:cNvSpPr/>
          <p:nvPr userDrawn="1"/>
        </p:nvSpPr>
        <p:spPr>
          <a:xfrm>
            <a:off x="7924801" y="-2820"/>
            <a:ext cx="426721" cy="5901142"/>
          </a:xfrm>
          <a:prstGeom prst="rect">
            <a:avLst/>
          </a:prstGeom>
          <a:gradFill flip="none" rotWithShape="1">
            <a:gsLst>
              <a:gs pos="10000">
                <a:srgbClr val="FFFFFF"/>
              </a:gs>
              <a:gs pos="80000">
                <a:srgbClr val="B3B3B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5" name="Rectangle 14"/>
          <p:cNvSpPr/>
          <p:nvPr userDrawn="1"/>
        </p:nvSpPr>
        <p:spPr>
          <a:xfrm>
            <a:off x="8351520" y="-2820"/>
            <a:ext cx="2979704" cy="5887154"/>
          </a:xfrm>
          <a:prstGeom prst="rect">
            <a:avLst/>
          </a:prstGeom>
          <a:gradFill flip="none" rotWithShape="1">
            <a:gsLst>
              <a:gs pos="0">
                <a:srgbClr val="B3B3B3"/>
              </a:gs>
              <a:gs pos="100000">
                <a:srgbClr val="F3F3F3"/>
              </a:gs>
            </a:gsLst>
            <a:lin ang="16200000" scaled="0"/>
            <a:tileRect/>
          </a:gradFill>
          <a:ln>
            <a:noFill/>
          </a:ln>
          <a:effectLst>
            <a:outerShdw blurRad="152400" dist="635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2" name="Rectangle 11"/>
          <p:cNvSpPr/>
          <p:nvPr userDrawn="1"/>
        </p:nvSpPr>
        <p:spPr>
          <a:xfrm>
            <a:off x="8351520" y="-2820"/>
            <a:ext cx="2979704" cy="5887153"/>
          </a:xfrm>
          <a:prstGeom prst="rect">
            <a:avLst/>
          </a:prstGeom>
          <a:gradFill flip="none" rotWithShape="1">
            <a:gsLst>
              <a:gs pos="0">
                <a:srgbClr val="B3B3B3"/>
              </a:gs>
              <a:gs pos="100000">
                <a:srgbClr val="F3F3F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0" name="Picture Placeholder 11"/>
          <p:cNvSpPr>
            <a:spLocks noGrp="1"/>
          </p:cNvSpPr>
          <p:nvPr>
            <p:ph type="pic" sz="quarter" idx="12" hasCustomPrompt="1"/>
          </p:nvPr>
        </p:nvSpPr>
        <p:spPr>
          <a:xfrm>
            <a:off x="8344184" y="0"/>
            <a:ext cx="2987040" cy="5898444"/>
          </a:xfrm>
          <a:prstGeom prst="rect">
            <a:avLst/>
          </a:prstGeom>
          <a:ln>
            <a:noFill/>
          </a:ln>
          <a:effectLst/>
        </p:spPr>
        <p:txBody>
          <a:bodyPr anchor="ctr" anchorCtr="0"/>
          <a:lstStyle>
            <a:lvl1pPr marL="0" indent="0" algn="ctr">
              <a:buNone/>
              <a:defRPr>
                <a:ln>
                  <a:noFill/>
                </a:ln>
                <a:solidFill>
                  <a:schemeClr val="tx2"/>
                </a:solidFill>
              </a:defRPr>
            </a:lvl1pPr>
          </a:lstStyle>
          <a:p>
            <a:r>
              <a:rPr lang="en-US" dirty="0"/>
              <a:t>Insert Picture Here</a:t>
            </a:r>
          </a:p>
        </p:txBody>
      </p:sp>
    </p:spTree>
    <p:extLst>
      <p:ext uri="{BB962C8B-B14F-4D97-AF65-F5344CB8AC3E}">
        <p14:creationId xmlns:p14="http://schemas.microsoft.com/office/powerpoint/2010/main" val="49882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_Image Section Divider">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07487" y="1565194"/>
            <a:ext cx="6707716" cy="1467631"/>
          </a:xfrm>
          <a:prstGeom prst="rect">
            <a:avLst/>
          </a:prstGeom>
        </p:spPr>
        <p:txBody>
          <a:bodyPr anchor="t" anchorCtr="0"/>
          <a:lstStyle>
            <a:lvl1pPr algn="l" defTabSz="1219170" rtl="0" eaLnBrk="1" latinLnBrk="0" hangingPunct="1">
              <a:lnSpc>
                <a:spcPct val="90000"/>
              </a:lnSpc>
              <a:spcBef>
                <a:spcPct val="0"/>
              </a:spcBef>
              <a:buNone/>
              <a:defRPr lang="en-US" sz="3733" b="1" kern="1200" dirty="0">
                <a:ln w="0">
                  <a:noFill/>
                </a:ln>
                <a:solidFill>
                  <a:schemeClr val="tx2"/>
                </a:solidFill>
                <a:effectLst/>
                <a:latin typeface="Arial" pitchFamily="34" charset="0"/>
                <a:ea typeface="+mj-ea"/>
                <a:cs typeface="Arial" pitchFamily="34" charset="0"/>
              </a:defRPr>
            </a:lvl1pPr>
          </a:lstStyle>
          <a:p>
            <a:r>
              <a:rPr lang="en-US" dirty="0"/>
              <a:t>Click to edit text </a:t>
            </a:r>
          </a:p>
        </p:txBody>
      </p:sp>
      <p:sp>
        <p:nvSpPr>
          <p:cNvPr id="16" name="Rectangle 15"/>
          <p:cNvSpPr/>
          <p:nvPr userDrawn="1"/>
        </p:nvSpPr>
        <p:spPr>
          <a:xfrm>
            <a:off x="11331224" y="3"/>
            <a:ext cx="860776" cy="5901142"/>
          </a:xfrm>
          <a:prstGeom prst="rect">
            <a:avLst/>
          </a:prstGeom>
          <a:gradFill flip="none" rotWithShape="1">
            <a:gsLst>
              <a:gs pos="0">
                <a:srgbClr val="B3B3B3"/>
              </a:gs>
              <a:gs pos="100000">
                <a:srgbClr val="F3F3F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7" name="Rectangle 16"/>
          <p:cNvSpPr/>
          <p:nvPr userDrawn="1"/>
        </p:nvSpPr>
        <p:spPr>
          <a:xfrm>
            <a:off x="7924801" y="-2820"/>
            <a:ext cx="426721" cy="5901142"/>
          </a:xfrm>
          <a:prstGeom prst="rect">
            <a:avLst/>
          </a:prstGeom>
          <a:gradFill flip="none" rotWithShape="1">
            <a:gsLst>
              <a:gs pos="10000">
                <a:srgbClr val="FFFFFF"/>
              </a:gs>
              <a:gs pos="80000">
                <a:srgbClr val="B3B3B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8" name="Rectangle 17"/>
          <p:cNvSpPr/>
          <p:nvPr userDrawn="1"/>
        </p:nvSpPr>
        <p:spPr>
          <a:xfrm>
            <a:off x="8351520" y="-2820"/>
            <a:ext cx="2979704" cy="5887154"/>
          </a:xfrm>
          <a:prstGeom prst="rect">
            <a:avLst/>
          </a:prstGeom>
          <a:gradFill flip="none" rotWithShape="1">
            <a:gsLst>
              <a:gs pos="0">
                <a:srgbClr val="B3B3B3"/>
              </a:gs>
              <a:gs pos="100000">
                <a:srgbClr val="F3F3F3"/>
              </a:gs>
            </a:gsLst>
            <a:lin ang="16200000" scaled="0"/>
            <a:tileRect/>
          </a:gradFill>
          <a:ln>
            <a:noFill/>
          </a:ln>
          <a:effectLst>
            <a:outerShdw blurRad="152400" dist="635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9" name="Rectangle 18"/>
          <p:cNvSpPr/>
          <p:nvPr userDrawn="1"/>
        </p:nvSpPr>
        <p:spPr>
          <a:xfrm>
            <a:off x="8351520" y="-2820"/>
            <a:ext cx="2979704" cy="5887153"/>
          </a:xfrm>
          <a:prstGeom prst="rect">
            <a:avLst/>
          </a:prstGeom>
          <a:gradFill flip="none" rotWithShape="1">
            <a:gsLst>
              <a:gs pos="0">
                <a:srgbClr val="B3B3B3"/>
              </a:gs>
              <a:gs pos="100000">
                <a:srgbClr val="F3F3F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20" name="Picture Placeholder 11"/>
          <p:cNvSpPr>
            <a:spLocks noGrp="1"/>
          </p:cNvSpPr>
          <p:nvPr>
            <p:ph type="pic" sz="quarter" idx="12" hasCustomPrompt="1"/>
          </p:nvPr>
        </p:nvSpPr>
        <p:spPr>
          <a:xfrm>
            <a:off x="8344184" y="0"/>
            <a:ext cx="2987040" cy="5898444"/>
          </a:xfrm>
          <a:prstGeom prst="rect">
            <a:avLst/>
          </a:prstGeom>
          <a:ln>
            <a:noFill/>
          </a:ln>
          <a:effectLst/>
        </p:spPr>
        <p:txBody>
          <a:bodyPr anchor="ctr" anchorCtr="0"/>
          <a:lstStyle>
            <a:lvl1pPr marL="0" indent="0" algn="ctr">
              <a:buNone/>
              <a:defRPr>
                <a:ln>
                  <a:noFill/>
                </a:ln>
                <a:solidFill>
                  <a:schemeClr val="tx2"/>
                </a:solidFill>
              </a:defRPr>
            </a:lvl1pPr>
          </a:lstStyle>
          <a:p>
            <a:r>
              <a:rPr lang="en-US" dirty="0"/>
              <a:t>Insert Picture Here</a:t>
            </a:r>
          </a:p>
        </p:txBody>
      </p:sp>
    </p:spTree>
    <p:extLst>
      <p:ext uri="{BB962C8B-B14F-4D97-AF65-F5344CB8AC3E}">
        <p14:creationId xmlns:p14="http://schemas.microsoft.com/office/powerpoint/2010/main" val="348653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_Image Section Divider">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07487" y="1565194"/>
            <a:ext cx="6707716" cy="1467631"/>
          </a:xfrm>
          <a:prstGeom prst="rect">
            <a:avLst/>
          </a:prstGeom>
        </p:spPr>
        <p:txBody>
          <a:bodyPr anchor="t" anchorCtr="0"/>
          <a:lstStyle>
            <a:lvl1pPr algn="l" defTabSz="1219170" rtl="0" eaLnBrk="1" latinLnBrk="0" hangingPunct="1">
              <a:lnSpc>
                <a:spcPct val="90000"/>
              </a:lnSpc>
              <a:spcBef>
                <a:spcPct val="0"/>
              </a:spcBef>
              <a:buNone/>
              <a:defRPr lang="en-US" sz="3733" b="1" kern="1200" dirty="0">
                <a:ln w="0">
                  <a:noFill/>
                </a:ln>
                <a:solidFill>
                  <a:schemeClr val="tx2"/>
                </a:solidFill>
                <a:effectLst/>
                <a:latin typeface="Arial" pitchFamily="34" charset="0"/>
                <a:ea typeface="+mj-ea"/>
                <a:cs typeface="Arial" pitchFamily="34" charset="0"/>
              </a:defRPr>
            </a:lvl1pPr>
          </a:lstStyle>
          <a:p>
            <a:r>
              <a:rPr lang="en-US" dirty="0"/>
              <a:t>Click to edit text </a:t>
            </a:r>
          </a:p>
        </p:txBody>
      </p:sp>
      <p:sp>
        <p:nvSpPr>
          <p:cNvPr id="16" name="Rectangle 15"/>
          <p:cNvSpPr/>
          <p:nvPr userDrawn="1"/>
        </p:nvSpPr>
        <p:spPr>
          <a:xfrm>
            <a:off x="11331224" y="3"/>
            <a:ext cx="860776" cy="5901142"/>
          </a:xfrm>
          <a:prstGeom prst="rect">
            <a:avLst/>
          </a:prstGeom>
          <a:gradFill flip="none" rotWithShape="1">
            <a:gsLst>
              <a:gs pos="0">
                <a:srgbClr val="B3B3B3"/>
              </a:gs>
              <a:gs pos="100000">
                <a:srgbClr val="F3F3F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7" name="Rectangle 16"/>
          <p:cNvSpPr/>
          <p:nvPr userDrawn="1"/>
        </p:nvSpPr>
        <p:spPr>
          <a:xfrm>
            <a:off x="7924801" y="-2820"/>
            <a:ext cx="426721" cy="5901142"/>
          </a:xfrm>
          <a:prstGeom prst="rect">
            <a:avLst/>
          </a:prstGeom>
          <a:gradFill flip="none" rotWithShape="1">
            <a:gsLst>
              <a:gs pos="10000">
                <a:srgbClr val="FFFFFF"/>
              </a:gs>
              <a:gs pos="80000">
                <a:srgbClr val="B3B3B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8" name="Rectangle 17"/>
          <p:cNvSpPr/>
          <p:nvPr userDrawn="1"/>
        </p:nvSpPr>
        <p:spPr>
          <a:xfrm>
            <a:off x="8351520" y="-2820"/>
            <a:ext cx="2979704" cy="5887154"/>
          </a:xfrm>
          <a:prstGeom prst="rect">
            <a:avLst/>
          </a:prstGeom>
          <a:gradFill flip="none" rotWithShape="1">
            <a:gsLst>
              <a:gs pos="0">
                <a:srgbClr val="B3B3B3"/>
              </a:gs>
              <a:gs pos="100000">
                <a:srgbClr val="F3F3F3"/>
              </a:gs>
            </a:gsLst>
            <a:lin ang="16200000" scaled="0"/>
            <a:tileRect/>
          </a:gradFill>
          <a:ln>
            <a:noFill/>
          </a:ln>
          <a:effectLst>
            <a:outerShdw blurRad="152400" dist="635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9" name="Rectangle 18"/>
          <p:cNvSpPr/>
          <p:nvPr userDrawn="1"/>
        </p:nvSpPr>
        <p:spPr>
          <a:xfrm>
            <a:off x="8351520" y="-2820"/>
            <a:ext cx="2979704" cy="5887153"/>
          </a:xfrm>
          <a:prstGeom prst="rect">
            <a:avLst/>
          </a:prstGeom>
          <a:gradFill flip="none" rotWithShape="1">
            <a:gsLst>
              <a:gs pos="0">
                <a:srgbClr val="B3B3B3"/>
              </a:gs>
              <a:gs pos="100000">
                <a:srgbClr val="F3F3F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20" name="Picture Placeholder 11"/>
          <p:cNvSpPr>
            <a:spLocks noGrp="1"/>
          </p:cNvSpPr>
          <p:nvPr>
            <p:ph type="pic" sz="quarter" idx="12" hasCustomPrompt="1"/>
          </p:nvPr>
        </p:nvSpPr>
        <p:spPr>
          <a:xfrm>
            <a:off x="8344184" y="0"/>
            <a:ext cx="2987040" cy="5898444"/>
          </a:xfrm>
          <a:prstGeom prst="rect">
            <a:avLst/>
          </a:prstGeom>
          <a:ln>
            <a:noFill/>
          </a:ln>
          <a:effectLst/>
        </p:spPr>
        <p:txBody>
          <a:bodyPr anchor="ctr" anchorCtr="0"/>
          <a:lstStyle>
            <a:lvl1pPr marL="0" indent="0" algn="ctr">
              <a:buNone/>
              <a:defRPr>
                <a:ln>
                  <a:noFill/>
                </a:ln>
                <a:solidFill>
                  <a:schemeClr val="tx2"/>
                </a:solidFill>
              </a:defRPr>
            </a:lvl1pPr>
          </a:lstStyle>
          <a:p>
            <a:r>
              <a:rPr lang="en-US" dirty="0"/>
              <a:t>Insert Picture Here</a:t>
            </a:r>
          </a:p>
        </p:txBody>
      </p:sp>
    </p:spTree>
    <p:extLst>
      <p:ext uri="{BB962C8B-B14F-4D97-AF65-F5344CB8AC3E}">
        <p14:creationId xmlns:p14="http://schemas.microsoft.com/office/powerpoint/2010/main" val="298692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Content w/Sub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640648"/>
            <a:ext cx="10972800" cy="565045"/>
          </a:xfrm>
          <a:prstGeom prst="rect">
            <a:avLst/>
          </a:prstGeom>
        </p:spPr>
        <p:txBody>
          <a:bodyPr/>
          <a:lstStyle/>
          <a:p>
            <a:r>
              <a:rPr lang="en-US"/>
              <a:t>Click to edit Master title style</a:t>
            </a:r>
            <a:endParaRPr lang="en-US" dirty="0"/>
          </a:p>
        </p:txBody>
      </p:sp>
      <p:sp>
        <p:nvSpPr>
          <p:cNvPr id="6" name="Content Placeholder 5"/>
          <p:cNvSpPr>
            <a:spLocks noGrp="1"/>
          </p:cNvSpPr>
          <p:nvPr>
            <p:ph sz="quarter" idx="12"/>
          </p:nvPr>
        </p:nvSpPr>
        <p:spPr>
          <a:xfrm>
            <a:off x="609600" y="1882708"/>
            <a:ext cx="10972800" cy="40834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p:cNvSpPr>
            <a:spLocks noGrp="1"/>
          </p:cNvSpPr>
          <p:nvPr>
            <p:ph type="body" sz="quarter" idx="13"/>
          </p:nvPr>
        </p:nvSpPr>
        <p:spPr>
          <a:xfrm>
            <a:off x="609600" y="1225547"/>
            <a:ext cx="10972800" cy="406400"/>
          </a:xfrm>
          <a:prstGeom prst="rect">
            <a:avLst/>
          </a:prstGeom>
        </p:spPr>
        <p:txBody>
          <a:bodyPr anchor="t" anchorCtr="0">
            <a:noAutofit/>
          </a:bodyPr>
          <a:lstStyle>
            <a:lvl1pPr marL="0" indent="0">
              <a:spcAft>
                <a:spcPts val="0"/>
              </a:spcAft>
              <a:buFontTx/>
              <a:buNone/>
              <a:defRPr sz="2667">
                <a:solidFill>
                  <a:schemeClr val="accent3"/>
                </a:solidFill>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en-US"/>
              <a:t>Click to edit Master text styles</a:t>
            </a:r>
          </a:p>
        </p:txBody>
      </p:sp>
    </p:spTree>
    <p:extLst>
      <p:ext uri="{BB962C8B-B14F-4D97-AF65-F5344CB8AC3E}">
        <p14:creationId xmlns:p14="http://schemas.microsoft.com/office/powerpoint/2010/main" val="364351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63902" y="575733"/>
            <a:ext cx="11128098" cy="8890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3371805-7496-42F1-842E-6456BAD2615C}" type="datetime1">
              <a:rPr lang="bg-BG" smtClean="0">
                <a:solidFill>
                  <a:srgbClr val="5F5F5F">
                    <a:lumMod val="60000"/>
                    <a:lumOff val="40000"/>
                  </a:srgbClr>
                </a:solidFill>
              </a:rPr>
              <a:pPr/>
              <a:t>31.1.2024 г.</a:t>
            </a:fld>
            <a:endParaRPr lang="bg-BG" dirty="0">
              <a:solidFill>
                <a:srgbClr val="5F5F5F">
                  <a:lumMod val="60000"/>
                  <a:lumOff val="40000"/>
                </a:srgbClr>
              </a:solidFill>
            </a:endParaRPr>
          </a:p>
        </p:txBody>
      </p:sp>
      <p:sp>
        <p:nvSpPr>
          <p:cNvPr id="4" name="Slide Number Placeholder 3"/>
          <p:cNvSpPr>
            <a:spLocks noGrp="1"/>
          </p:cNvSpPr>
          <p:nvPr>
            <p:ph type="sldNum" sz="quarter" idx="11"/>
          </p:nvPr>
        </p:nvSpPr>
        <p:spPr/>
        <p:txBody>
          <a:bodyPr/>
          <a:lstStyle/>
          <a:p>
            <a:fld id="{C51EAA63-D034-42AE-91FA-B13B9518C7BE}" type="slidenum">
              <a:rPr lang="uk-UA" smtClean="0">
                <a:solidFill>
                  <a:srgbClr val="5F5F5F">
                    <a:lumMod val="60000"/>
                    <a:lumOff val="40000"/>
                  </a:srgbClr>
                </a:solidFill>
              </a:rPr>
              <a:pPr/>
              <a:t>‹nº›</a:t>
            </a:fld>
            <a:endParaRPr lang="uk-UA" dirty="0">
              <a:solidFill>
                <a:srgbClr val="5F5F5F">
                  <a:lumMod val="60000"/>
                  <a:lumOff val="40000"/>
                </a:srgbClr>
              </a:solidFill>
            </a:endParaRPr>
          </a:p>
        </p:txBody>
      </p:sp>
      <p:sp>
        <p:nvSpPr>
          <p:cNvPr id="14" name="TextBox 13"/>
          <p:cNvSpPr txBox="1"/>
          <p:nvPr userDrawn="1"/>
        </p:nvSpPr>
        <p:spPr>
          <a:xfrm>
            <a:off x="1284111" y="169333"/>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193256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
        <p:nvSpPr>
          <p:cNvPr id="3" name="Content Placeholder 2"/>
          <p:cNvSpPr>
            <a:spLocks noGrp="1"/>
          </p:cNvSpPr>
          <p:nvPr>
            <p:ph idx="1"/>
          </p:nvPr>
        </p:nvSpPr>
        <p:spPr>
          <a:xfrm>
            <a:off x="531289" y="1524001"/>
            <a:ext cx="11129420" cy="4419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44253AC1-2357-4DDC-8553-65F138944772}"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5" name="CaixaDeTexto 4"/>
          <p:cNvSpPr txBox="1"/>
          <p:nvPr userDrawn="1"/>
        </p:nvSpPr>
        <p:spPr>
          <a:xfrm>
            <a:off x="6629400" y="6602506"/>
            <a:ext cx="914400" cy="914400"/>
          </a:xfrm>
          <a:prstGeom prst="rect">
            <a:avLst/>
          </a:prstGeom>
          <a:noFill/>
        </p:spPr>
        <p:txBody>
          <a:bodyPr wrap="none" lIns="0" tIns="0" rIns="0" bIns="0" rtlCol="0">
            <a:noAutofit/>
          </a:bodyPr>
          <a:lstStyle/>
          <a:p>
            <a:pPr>
              <a:lnSpc>
                <a:spcPct val="90000"/>
              </a:lnSpc>
            </a:pPr>
            <a:endParaRPr lang="pt-BR" dirty="0"/>
          </a:p>
        </p:txBody>
      </p:sp>
    </p:spTree>
    <p:extLst>
      <p:ext uri="{BB962C8B-B14F-4D97-AF65-F5344CB8AC3E}">
        <p14:creationId xmlns:p14="http://schemas.microsoft.com/office/powerpoint/2010/main" val="11851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
        <p:nvSpPr>
          <p:cNvPr id="3" name="Content Placeholder 2"/>
          <p:cNvSpPr>
            <a:spLocks noGrp="1"/>
          </p:cNvSpPr>
          <p:nvPr>
            <p:ph idx="1"/>
          </p:nvPr>
        </p:nvSpPr>
        <p:spPr>
          <a:xfrm>
            <a:off x="531289" y="1981200"/>
            <a:ext cx="11129420" cy="39624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7801F573-89F9-4A4E-82AE-0E3AD3D34E55}"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7" name="Text Placeholder 12"/>
          <p:cNvSpPr>
            <a:spLocks noGrp="1"/>
          </p:cNvSpPr>
          <p:nvPr>
            <p:ph type="body" sz="quarter" idx="13" hasCustomPrompt="1"/>
          </p:nvPr>
        </p:nvSpPr>
        <p:spPr>
          <a:xfrm>
            <a:off x="531952" y="1373742"/>
            <a:ext cx="11128097" cy="343299"/>
          </a:xfrm>
          <a:prstGeom prst="rect">
            <a:avLst/>
          </a:prstGeo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67577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0A77DF01-0A7F-4353-A4CB-940BC09B5F06}"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8" name="Text Placeholder 7"/>
          <p:cNvSpPr>
            <a:spLocks noGrp="1"/>
          </p:cNvSpPr>
          <p:nvPr>
            <p:ph type="body" sz="quarter" idx="13"/>
          </p:nvPr>
        </p:nvSpPr>
        <p:spPr>
          <a:xfrm>
            <a:off x="2796659" y="1981199"/>
            <a:ext cx="8863390" cy="3962401"/>
          </a:xfrm>
          <a:prstGeom prst="rect">
            <a:avLst/>
          </a:prstGeo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462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952" y="2600324"/>
            <a:ext cx="11128098" cy="1371600"/>
          </a:xfrm>
          <a:prstGeom prst="rect">
            <a:avLst/>
          </a:prstGeo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952" y="4038598"/>
            <a:ext cx="11128098" cy="914400"/>
          </a:xfrm>
          <a:prstGeom prst="rect">
            <a:avLst/>
          </a:prstGeo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953394-28B0-427E-B1EC-3088A87EB68A}"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5" name="TextBox 4"/>
          <p:cNvSpPr txBox="1"/>
          <p:nvPr userDrawn="1"/>
        </p:nvSpPr>
        <p:spPr>
          <a:xfrm>
            <a:off x="6829778" y="6646333"/>
            <a:ext cx="914400" cy="914400"/>
          </a:xfrm>
          <a:prstGeom prst="rect">
            <a:avLst/>
          </a:prstGeom>
          <a:noFill/>
        </p:spPr>
        <p:txBody>
          <a:bodyPr wrap="none" lIns="0" tIns="0" rIns="0" bIns="0" rtlCol="0">
            <a:noAutofit/>
          </a:bodyPr>
          <a:lstStyle/>
          <a:p>
            <a:pPr>
              <a:lnSpc>
                <a:spcPct val="90000"/>
              </a:lnSpc>
            </a:pPr>
            <a:endParaRPr lang="en-US" dirty="0"/>
          </a:p>
        </p:txBody>
      </p:sp>
      <p:sp>
        <p:nvSpPr>
          <p:cNvPr id="7" name="TextBox 6"/>
          <p:cNvSpPr txBox="1"/>
          <p:nvPr userDrawn="1"/>
        </p:nvSpPr>
        <p:spPr>
          <a:xfrm>
            <a:off x="6223000" y="6604000"/>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12605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bwMode="lt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p:cNvSpPr/>
          <p:nvPr/>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 name="Title 1"/>
          <p:cNvSpPr>
            <a:spLocks noGrp="1"/>
          </p:cNvSpPr>
          <p:nvPr>
            <p:ph type="title"/>
          </p:nvPr>
        </p:nvSpPr>
        <p:spPr>
          <a:xfrm>
            <a:off x="531952" y="2600324"/>
            <a:ext cx="11128098" cy="1371600"/>
          </a:xfrm>
          <a:prstGeom prst="rect">
            <a:avLst/>
          </a:prstGeo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952" y="4038598"/>
            <a:ext cx="11128098" cy="914400"/>
          </a:xfrm>
          <a:prstGeom prst="rect">
            <a:avLst/>
          </a:prstGeo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1">
                    <a:lumMod val="60000"/>
                    <a:lumOff val="40000"/>
                  </a:schemeClr>
                </a:solidFill>
              </a:defRPr>
            </a:lvl1pPr>
          </a:lstStyle>
          <a:p>
            <a:fld id="{6F57B36B-CC31-4617-8AB9-7BE3D719E90E}"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16" name="TextBox 15"/>
          <p:cNvSpPr txBox="1"/>
          <p:nvPr userDrawn="1"/>
        </p:nvSpPr>
        <p:spPr>
          <a:xfrm>
            <a:off x="5991199" y="6556248"/>
            <a:ext cx="2788377" cy="182880"/>
          </a:xfrm>
          <a:prstGeom prst="rect">
            <a:avLst/>
          </a:prstGeom>
          <a:noFill/>
        </p:spPr>
        <p:txBody>
          <a:bodyPr wrap="non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rgbClr val="FFFFFF"/>
                </a:solidFill>
              </a:rPr>
              <a:t>Copyright © 2017 Supero Tecnologia</a:t>
            </a:r>
            <a:r>
              <a:rPr lang="en-US" sz="800" baseline="0" dirty="0">
                <a:solidFill>
                  <a:srgbClr val="FFFFFF"/>
                </a:solidFill>
              </a:rPr>
              <a:t> </a:t>
            </a:r>
            <a:r>
              <a:rPr lang="en-US" sz="800" dirty="0">
                <a:solidFill>
                  <a:srgbClr val="FFFFFF"/>
                </a:solidFill>
              </a:rPr>
              <a:t>. All rights reserved.  |</a:t>
            </a:r>
          </a:p>
        </p:txBody>
      </p:sp>
      <p:sp>
        <p:nvSpPr>
          <p:cNvPr id="19" name="Rectangle 18"/>
          <p:cNvSpPr/>
          <p:nvPr userDrawn="1"/>
        </p:nvSpPr>
        <p:spPr>
          <a:xfrm>
            <a:off x="493887" y="5813777"/>
            <a:ext cx="1270001" cy="1044223"/>
          </a:xfrm>
          <a:prstGeom prst="rect">
            <a:avLst/>
          </a:prstGeom>
          <a:solidFill>
            <a:srgbClr val="FFFFFF"/>
          </a:solidFill>
          <a:ln w="19050">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20" name="Picture 19"/>
          <p:cNvPicPr>
            <a:picLocks noChangeAspect="1"/>
          </p:cNvPicPr>
          <p:nvPr userDrawn="1"/>
        </p:nvPicPr>
        <p:blipFill>
          <a:blip r:embed="rId3"/>
          <a:stretch>
            <a:fillRect/>
          </a:stretch>
        </p:blipFill>
        <p:spPr>
          <a:xfrm>
            <a:off x="495287" y="5969003"/>
            <a:ext cx="1238161" cy="783326"/>
          </a:xfrm>
          <a:prstGeom prst="rect">
            <a:avLst/>
          </a:prstGeom>
        </p:spPr>
      </p:pic>
    </p:spTree>
    <p:extLst>
      <p:ext uri="{BB962C8B-B14F-4D97-AF65-F5344CB8AC3E}">
        <p14:creationId xmlns:p14="http://schemas.microsoft.com/office/powerpoint/2010/main" val="2501755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64403" y="6556248"/>
            <a:ext cx="1226717"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53371805-7496-42F1-842E-6456BAD2615C}" type="datetime1">
              <a:rPr lang="en-US" smtClean="0">
                <a:solidFill>
                  <a:srgbClr val="5F5F5F">
                    <a:lumMod val="60000"/>
                    <a:lumOff val="40000"/>
                  </a:srgbClr>
                </a:solidFill>
              </a:rPr>
              <a:pPr/>
              <a:t>1/31/2024</a:t>
            </a:fld>
            <a:endParaRPr dirty="0">
              <a:solidFill>
                <a:srgbClr val="5F5F5F">
                  <a:lumMod val="60000"/>
                  <a:lumOff val="40000"/>
                </a:srgbClr>
              </a:solidFill>
            </a:endParaRPr>
          </a:p>
        </p:txBody>
      </p:sp>
      <p:sp>
        <p:nvSpPr>
          <p:cNvPr id="6"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15" name="TextBox 14"/>
          <p:cNvSpPr txBox="1"/>
          <p:nvPr/>
        </p:nvSpPr>
        <p:spPr>
          <a:xfrm>
            <a:off x="3380643" y="7163024"/>
            <a:ext cx="2788377"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2014 Oracle and/or its affiliates. All rights reserved.  </a:t>
            </a:r>
          </a:p>
        </p:txBody>
      </p:sp>
      <p:sp>
        <p:nvSpPr>
          <p:cNvPr id="48"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a:t>Click to edit Master title style</a:t>
            </a:r>
            <a:endParaRPr dirty="0"/>
          </a:p>
        </p:txBody>
      </p:sp>
      <p:sp>
        <p:nvSpPr>
          <p:cNvPr id="49" name="Text Placeholder 2"/>
          <p:cNvSpPr>
            <a:spLocks noGrp="1"/>
          </p:cNvSpPr>
          <p:nvPr>
            <p:ph type="body" idx="1"/>
          </p:nvPr>
        </p:nvSpPr>
        <p:spPr>
          <a:xfrm>
            <a:off x="531289" y="1524001"/>
            <a:ext cx="11129420" cy="44196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2" name="TextBox 51"/>
          <p:cNvSpPr txBox="1"/>
          <p:nvPr/>
        </p:nvSpPr>
        <p:spPr>
          <a:xfrm>
            <a:off x="5991199" y="6556248"/>
            <a:ext cx="2788377"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2018 Supero Tecnologia</a:t>
            </a:r>
            <a:r>
              <a:rPr lang="en-US" sz="800" baseline="0" dirty="0">
                <a:solidFill>
                  <a:srgbClr val="5F5F5F">
                    <a:lumMod val="60000"/>
                    <a:lumOff val="40000"/>
                  </a:srgbClr>
                </a:solidFill>
              </a:rPr>
              <a:t> </a:t>
            </a:r>
            <a:r>
              <a:rPr lang="en-US" sz="800" dirty="0">
                <a:solidFill>
                  <a:srgbClr val="5F5F5F">
                    <a:lumMod val="60000"/>
                    <a:lumOff val="40000"/>
                  </a:srgbClr>
                </a:solidFill>
              </a:rPr>
              <a:t>. All rights reserved.  |</a:t>
            </a:r>
          </a:p>
        </p:txBody>
      </p:sp>
    </p:spTree>
    <p:extLst>
      <p:ext uri="{BB962C8B-B14F-4D97-AF65-F5344CB8AC3E}">
        <p14:creationId xmlns:p14="http://schemas.microsoft.com/office/powerpoint/2010/main" val="2529329592"/>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 id="2147483743" r:id="rId33"/>
    <p:sldLayoutId id="2147483744" r:id="rId34"/>
    <p:sldLayoutId id="2147483682" r:id="rId35"/>
    <p:sldLayoutId id="2147483683" r:id="rId36"/>
    <p:sldLayoutId id="2147483695" r:id="rId37"/>
    <p:sldLayoutId id="2147483696" r:id="rId38"/>
    <p:sldLayoutId id="2147483698" r:id="rId39"/>
    <p:sldLayoutId id="2147483699" r:id="rId40"/>
    <p:sldLayoutId id="2147483700" r:id="rId41"/>
    <p:sldLayoutId id="2147483702" r:id="rId42"/>
    <p:sldLayoutId id="2147483703" r:id="rId43"/>
    <p:sldLayoutId id="2147483704" r:id="rId44"/>
    <p:sldLayoutId id="2147483745"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80.png"/></Relationships>
</file>

<file path=ppt/slides/_rels/slide1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9.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diagramColors" Target="../diagrams/colors5.xml"/><Relationship Id="rId11" Type="http://schemas.openxmlformats.org/officeDocument/2006/relationships/image" Target="../media/image84.png"/><Relationship Id="rId5" Type="http://schemas.openxmlformats.org/officeDocument/2006/relationships/diagramQuickStyle" Target="../diagrams/quickStyle5.xml"/><Relationship Id="rId15" Type="http://schemas.openxmlformats.org/officeDocument/2006/relationships/image" Target="../media/image21.png"/><Relationship Id="rId10" Type="http://schemas.openxmlformats.org/officeDocument/2006/relationships/image" Target="../media/image47.png"/><Relationship Id="rId4" Type="http://schemas.openxmlformats.org/officeDocument/2006/relationships/diagramLayout" Target="../diagrams/layout5.xml"/><Relationship Id="rId9" Type="http://schemas.openxmlformats.org/officeDocument/2006/relationships/image" Target="../media/image83.png"/><Relationship Id="rId1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17.tiff"/><Relationship Id="rId3" Type="http://schemas.openxmlformats.org/officeDocument/2006/relationships/image" Target="../media/image12.png"/><Relationship Id="rId7" Type="http://schemas.openxmlformats.org/officeDocument/2006/relationships/image" Target="../media/image16.tiff"/><Relationship Id="rId12"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15.png"/><Relationship Id="rId11" Type="http://schemas.openxmlformats.org/officeDocument/2006/relationships/diagramColors" Target="../diagrams/colors1.xml"/><Relationship Id="rId5" Type="http://schemas.openxmlformats.org/officeDocument/2006/relationships/image" Target="../media/image14.png"/><Relationship Id="rId10" Type="http://schemas.openxmlformats.org/officeDocument/2006/relationships/diagramQuickStyle" Target="../diagrams/quickStyle1.xml"/><Relationship Id="rId4" Type="http://schemas.openxmlformats.org/officeDocument/2006/relationships/image" Target="../media/image13.png"/><Relationship Id="rId9"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21.png"/><Relationship Id="rId4" Type="http://schemas.openxmlformats.org/officeDocument/2006/relationships/image" Target="../media/image88.png"/><Relationship Id="rId9" Type="http://schemas.openxmlformats.org/officeDocument/2006/relationships/image" Target="../media/image93.png"/></Relationships>
</file>

<file path=ppt/slides/_rels/slide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0.xml"/><Relationship Id="rId5" Type="http://schemas.openxmlformats.org/officeDocument/2006/relationships/image" Target="../media/image21.png"/><Relationship Id="rId4" Type="http://schemas.openxmlformats.org/officeDocument/2006/relationships/image" Target="../media/image96.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hyperlink" Target="mailto:Adriano.Kasburg@supero.com.br"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01.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tiff"/><Relationship Id="rId26" Type="http://schemas.openxmlformats.org/officeDocument/2006/relationships/image" Target="../media/image45.tiff"/><Relationship Id="rId3" Type="http://schemas.openxmlformats.org/officeDocument/2006/relationships/image" Target="../media/image22.jpeg"/><Relationship Id="rId21" Type="http://schemas.openxmlformats.org/officeDocument/2006/relationships/image" Target="../media/image40.tiff"/><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tiff"/><Relationship Id="rId25" Type="http://schemas.openxmlformats.org/officeDocument/2006/relationships/image" Target="../media/image44.tiff"/><Relationship Id="rId2" Type="http://schemas.openxmlformats.org/officeDocument/2006/relationships/notesSlide" Target="../notesSlides/notesSlide3.xml"/><Relationship Id="rId16" Type="http://schemas.openxmlformats.org/officeDocument/2006/relationships/image" Target="../media/image35.tiff"/><Relationship Id="rId20" Type="http://schemas.openxmlformats.org/officeDocument/2006/relationships/image" Target="../media/image39.tiff"/><Relationship Id="rId1" Type="http://schemas.openxmlformats.org/officeDocument/2006/relationships/slideLayout" Target="../slideLayouts/slideLayout5.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tiff"/><Relationship Id="rId5" Type="http://schemas.openxmlformats.org/officeDocument/2006/relationships/image" Target="../media/image24.png"/><Relationship Id="rId15" Type="http://schemas.openxmlformats.org/officeDocument/2006/relationships/image" Target="../media/image34.tiff"/><Relationship Id="rId23" Type="http://schemas.openxmlformats.org/officeDocument/2006/relationships/image" Target="../media/image42.tiff"/><Relationship Id="rId10" Type="http://schemas.openxmlformats.org/officeDocument/2006/relationships/image" Target="../media/image29.png"/><Relationship Id="rId19" Type="http://schemas.openxmlformats.org/officeDocument/2006/relationships/image" Target="../media/image38.tiff"/><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tiff"/><Relationship Id="rId22" Type="http://schemas.openxmlformats.org/officeDocument/2006/relationships/image" Target="../media/image41.tiff"/><Relationship Id="rId27"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tiff"/><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2.xml"/><Relationship Id="rId11" Type="http://schemas.openxmlformats.org/officeDocument/2006/relationships/image" Target="../media/image49.png"/><Relationship Id="rId5" Type="http://schemas.openxmlformats.org/officeDocument/2006/relationships/diagramQuickStyle" Target="../diagrams/quickStyle2.xml"/><Relationship Id="rId15" Type="http://schemas.openxmlformats.org/officeDocument/2006/relationships/image" Target="../media/image21.png"/><Relationship Id="rId10" Type="http://schemas.openxmlformats.org/officeDocument/2006/relationships/image" Target="../media/image48.png"/><Relationship Id="rId4" Type="http://schemas.openxmlformats.org/officeDocument/2006/relationships/diagramLayout" Target="../diagrams/layout2.xml"/><Relationship Id="rId9" Type="http://schemas.openxmlformats.org/officeDocument/2006/relationships/image" Target="../media/image47.png"/><Relationship Id="rId14" Type="http://schemas.openxmlformats.org/officeDocument/2006/relationships/image" Target="../media/image52.tiff"/></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21.png"/><Relationship Id="rId2" Type="http://schemas.openxmlformats.org/officeDocument/2006/relationships/notesSlide" Target="../notesSlides/notesSlide6.xml"/><Relationship Id="rId16"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98091"/>
            <a:ext cx="7930913" cy="1470025"/>
          </a:xfrm>
        </p:spPr>
        <p:txBody>
          <a:bodyPr/>
          <a:lstStyle/>
          <a:p>
            <a:pPr algn="ctr"/>
            <a:r>
              <a:rPr lang="pt-BR" sz="6600" b="1" dirty="0"/>
              <a:t>Portfólio </a:t>
            </a:r>
            <a:r>
              <a:rPr lang="pt-BR" sz="6600" b="1"/>
              <a:t>de Serviços</a:t>
            </a:r>
            <a:endParaRPr lang="en-US" sz="6600" b="1" dirty="0"/>
          </a:p>
        </p:txBody>
      </p:sp>
      <p:sp>
        <p:nvSpPr>
          <p:cNvPr id="4" name="Slide Number Placeholder 3"/>
          <p:cNvSpPr>
            <a:spLocks noGrp="1"/>
          </p:cNvSpPr>
          <p:nvPr>
            <p:ph type="sldNum" sz="quarter" idx="12"/>
          </p:nvPr>
        </p:nvSpPr>
        <p:spPr/>
        <p:txBody>
          <a:bodyPr/>
          <a:lstStyle/>
          <a:p>
            <a:fld id="{C51EAA63-D034-42AE-91FA-B13B9518C7BE}" type="slidenum">
              <a:rPr lang="uk-UA" smtClean="0"/>
              <a:pPr/>
              <a:t>1</a:t>
            </a:fld>
            <a:endParaRPr lang="uk-UA" dirty="0"/>
          </a:p>
        </p:txBody>
      </p:sp>
      <p:pic>
        <p:nvPicPr>
          <p:cNvPr id="6" name="Imagem 5"/>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140942" y="1630709"/>
            <a:ext cx="5353163" cy="5353163"/>
          </a:xfrm>
          <a:prstGeom prst="rect">
            <a:avLst/>
          </a:prstGeom>
        </p:spPr>
      </p:pic>
    </p:spTree>
    <p:extLst>
      <p:ext uri="{BB962C8B-B14F-4D97-AF65-F5344CB8AC3E}">
        <p14:creationId xmlns:p14="http://schemas.microsoft.com/office/powerpoint/2010/main" val="124773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rPr>
              <a:pPr/>
              <a:t>10</a:t>
            </a:fld>
            <a:endParaRPr lang="uk-UA" dirty="0">
              <a:solidFill>
                <a:srgbClr val="5F5F5F">
                  <a:lumMod val="60000"/>
                  <a:lumOff val="40000"/>
                </a:srgbClr>
              </a:solidFill>
            </a:endParaRPr>
          </a:p>
        </p:txBody>
      </p:sp>
      <p:sp>
        <p:nvSpPr>
          <p:cNvPr id="3" name="Text Placeholder 2"/>
          <p:cNvSpPr>
            <a:spLocks noGrp="1"/>
          </p:cNvSpPr>
          <p:nvPr>
            <p:ph type="body" sz="quarter" idx="15"/>
          </p:nvPr>
        </p:nvSpPr>
        <p:spPr/>
        <p:txBody>
          <a:bodyPr/>
          <a:lstStyle/>
          <a:p>
            <a:r>
              <a:rPr lang="en-US" sz="2800" b="1" dirty="0" err="1">
                <a:solidFill>
                  <a:schemeClr val="accent1"/>
                </a:solidFill>
              </a:rPr>
              <a:t>Inovação</a:t>
            </a:r>
            <a:endParaRPr lang="en-US" sz="2800" b="1" dirty="0">
              <a:solidFill>
                <a:schemeClr val="accent1"/>
              </a:solidFill>
            </a:endParaRPr>
          </a:p>
          <a:p>
            <a:pPr marL="285750" indent="-285750">
              <a:buFont typeface="Wingdings" charset="2"/>
              <a:buChar char="ü"/>
            </a:pPr>
            <a:r>
              <a:rPr lang="en-US" sz="1800" b="1" dirty="0" err="1">
                <a:solidFill>
                  <a:srgbClr val="5F5F5F"/>
                </a:solidFill>
              </a:rPr>
              <a:t>Novas</a:t>
            </a:r>
            <a:r>
              <a:rPr lang="en-US" sz="1800" b="1" dirty="0">
                <a:solidFill>
                  <a:srgbClr val="5F5F5F"/>
                </a:solidFill>
              </a:rPr>
              <a:t> </a:t>
            </a:r>
            <a:r>
              <a:rPr lang="en-US" sz="1800" b="1" dirty="0" err="1">
                <a:solidFill>
                  <a:srgbClr val="5F5F5F"/>
                </a:solidFill>
              </a:rPr>
              <a:t>demandas</a:t>
            </a:r>
            <a:r>
              <a:rPr lang="en-US" sz="1800" b="1" dirty="0">
                <a:solidFill>
                  <a:srgbClr val="5F5F5F"/>
                </a:solidFill>
              </a:rPr>
              <a:t> </a:t>
            </a:r>
            <a:r>
              <a:rPr lang="en-US" sz="1800" b="1" dirty="0" err="1">
                <a:solidFill>
                  <a:srgbClr val="5F5F5F"/>
                </a:solidFill>
              </a:rPr>
              <a:t>para</a:t>
            </a:r>
            <a:r>
              <a:rPr lang="en-US" sz="1800" b="1" dirty="0">
                <a:solidFill>
                  <a:srgbClr val="5F5F5F"/>
                </a:solidFill>
              </a:rPr>
              <a:t> TI</a:t>
            </a:r>
          </a:p>
          <a:p>
            <a:pPr marL="285750" indent="-285750">
              <a:buFont typeface="Wingdings" charset="2"/>
              <a:buChar char="ü"/>
            </a:pPr>
            <a:r>
              <a:rPr lang="en-US" sz="1800" b="1" dirty="0" err="1">
                <a:solidFill>
                  <a:srgbClr val="5F5F5F"/>
                </a:solidFill>
              </a:rPr>
              <a:t>Foco</a:t>
            </a:r>
            <a:r>
              <a:rPr lang="en-US" sz="1800" b="1" dirty="0">
                <a:solidFill>
                  <a:srgbClr val="5F5F5F"/>
                </a:solidFill>
              </a:rPr>
              <a:t> no </a:t>
            </a:r>
            <a:r>
              <a:rPr lang="en-US" sz="1800" b="1" dirty="0" err="1">
                <a:solidFill>
                  <a:srgbClr val="5F5F5F"/>
                </a:solidFill>
              </a:rPr>
              <a:t>negócio</a:t>
            </a:r>
            <a:endParaRPr lang="en-US" sz="1800" b="1" dirty="0">
              <a:solidFill>
                <a:srgbClr val="5F5F5F"/>
              </a:solidFill>
            </a:endParaRPr>
          </a:p>
          <a:p>
            <a:pPr marL="285750" indent="-285750">
              <a:buFont typeface="Wingdings" charset="2"/>
              <a:buChar char="ü"/>
            </a:pPr>
            <a:r>
              <a:rPr lang="en-US" sz="1800" b="1" dirty="0" err="1">
                <a:solidFill>
                  <a:srgbClr val="5F5F5F"/>
                </a:solidFill>
              </a:rPr>
              <a:t>Equipe</a:t>
            </a:r>
            <a:r>
              <a:rPr lang="en-US" sz="1800" b="1" dirty="0">
                <a:solidFill>
                  <a:srgbClr val="5F5F5F"/>
                </a:solidFill>
              </a:rPr>
              <a:t> </a:t>
            </a:r>
            <a:r>
              <a:rPr lang="en-US" sz="1800" b="1" dirty="0" err="1">
                <a:solidFill>
                  <a:srgbClr val="5F5F5F"/>
                </a:solidFill>
              </a:rPr>
              <a:t>especializada</a:t>
            </a:r>
            <a:r>
              <a:rPr lang="en-US" sz="1800" b="1" dirty="0">
                <a:solidFill>
                  <a:srgbClr val="5F5F5F"/>
                </a:solidFill>
              </a:rPr>
              <a:t> </a:t>
            </a:r>
            <a:r>
              <a:rPr lang="en-US" sz="1800" b="1" dirty="0" err="1">
                <a:solidFill>
                  <a:srgbClr val="5F5F5F"/>
                </a:solidFill>
              </a:rPr>
              <a:t>em</a:t>
            </a:r>
            <a:r>
              <a:rPr lang="en-US" sz="1800" b="1" dirty="0">
                <a:solidFill>
                  <a:srgbClr val="5F5F5F"/>
                </a:solidFill>
              </a:rPr>
              <a:t> </a:t>
            </a:r>
            <a:r>
              <a:rPr lang="en-US" sz="1800" b="1" dirty="0" err="1">
                <a:solidFill>
                  <a:srgbClr val="5F5F5F"/>
                </a:solidFill>
              </a:rPr>
              <a:t>tecnologias</a:t>
            </a:r>
            <a:r>
              <a:rPr lang="en-US" sz="1800" b="1" dirty="0">
                <a:solidFill>
                  <a:srgbClr val="5F5F5F"/>
                </a:solidFill>
              </a:rPr>
              <a:t> </a:t>
            </a:r>
            <a:r>
              <a:rPr lang="en-US" sz="1800" b="1" dirty="0" err="1">
                <a:solidFill>
                  <a:srgbClr val="5F5F5F"/>
                </a:solidFill>
              </a:rPr>
              <a:t>emergentes</a:t>
            </a:r>
            <a:endParaRPr lang="en-US" sz="1600" b="1" dirty="0">
              <a:solidFill>
                <a:srgbClr val="5F5F5F"/>
              </a:solidFill>
            </a:endParaRPr>
          </a:p>
        </p:txBody>
      </p:sp>
      <p:sp>
        <p:nvSpPr>
          <p:cNvPr id="4" name="Text Placeholder 3"/>
          <p:cNvSpPr>
            <a:spLocks noGrp="1"/>
          </p:cNvSpPr>
          <p:nvPr>
            <p:ph type="body" sz="quarter" idx="16"/>
          </p:nvPr>
        </p:nvSpPr>
        <p:spPr>
          <a:xfrm>
            <a:off x="8153936" y="1354669"/>
            <a:ext cx="3506114" cy="2011680"/>
          </a:xfrm>
        </p:spPr>
        <p:txBody>
          <a:bodyPr/>
          <a:lstStyle/>
          <a:p>
            <a:r>
              <a:rPr lang="en-US" sz="2800" b="1" dirty="0" err="1">
                <a:solidFill>
                  <a:schemeClr val="accent1"/>
                </a:solidFill>
              </a:rPr>
              <a:t>Melhores</a:t>
            </a:r>
            <a:r>
              <a:rPr lang="en-US" sz="2800" b="1" dirty="0">
                <a:solidFill>
                  <a:schemeClr val="accent1"/>
                </a:solidFill>
              </a:rPr>
              <a:t> </a:t>
            </a:r>
            <a:r>
              <a:rPr lang="en-US" sz="2800" b="1" dirty="0" err="1">
                <a:solidFill>
                  <a:schemeClr val="accent1"/>
                </a:solidFill>
              </a:rPr>
              <a:t>Práticas</a:t>
            </a:r>
            <a:endParaRPr lang="en-US" sz="2800" b="1" dirty="0">
              <a:solidFill>
                <a:schemeClr val="accent1"/>
              </a:solidFill>
            </a:endParaRPr>
          </a:p>
          <a:p>
            <a:pPr marL="285750" indent="-285750">
              <a:buFont typeface="Wingdings" charset="2"/>
              <a:buChar char="ü"/>
            </a:pPr>
            <a:r>
              <a:rPr lang="en-US" sz="1800" b="1" dirty="0" err="1">
                <a:solidFill>
                  <a:srgbClr val="5F5F5F"/>
                </a:solidFill>
              </a:rPr>
              <a:t>Uso</a:t>
            </a:r>
            <a:r>
              <a:rPr lang="en-US" sz="1800" b="1" dirty="0">
                <a:solidFill>
                  <a:srgbClr val="5F5F5F"/>
                </a:solidFill>
              </a:rPr>
              <a:t> de </a:t>
            </a:r>
            <a:r>
              <a:rPr lang="en-US" sz="1800" b="1" dirty="0" err="1">
                <a:solidFill>
                  <a:srgbClr val="5F5F5F"/>
                </a:solidFill>
              </a:rPr>
              <a:t>metodologia</a:t>
            </a:r>
            <a:r>
              <a:rPr lang="en-US" sz="1800" b="1" dirty="0">
                <a:solidFill>
                  <a:srgbClr val="5F5F5F"/>
                </a:solidFill>
              </a:rPr>
              <a:t> </a:t>
            </a:r>
            <a:r>
              <a:rPr lang="en-US" sz="1800" b="1" dirty="0" err="1">
                <a:solidFill>
                  <a:srgbClr val="5F5F5F"/>
                </a:solidFill>
              </a:rPr>
              <a:t>própria</a:t>
            </a:r>
            <a:r>
              <a:rPr lang="en-US" sz="1800" b="1" dirty="0">
                <a:solidFill>
                  <a:srgbClr val="5F5F5F"/>
                </a:solidFill>
              </a:rPr>
              <a:t> </a:t>
            </a:r>
            <a:r>
              <a:rPr lang="en-US" sz="1800" b="1" dirty="0" err="1">
                <a:solidFill>
                  <a:srgbClr val="5F5F5F"/>
                </a:solidFill>
              </a:rPr>
              <a:t>ou</a:t>
            </a:r>
            <a:r>
              <a:rPr lang="en-US" sz="1800" b="1" dirty="0">
                <a:solidFill>
                  <a:srgbClr val="5F5F5F"/>
                </a:solidFill>
              </a:rPr>
              <a:t> do </a:t>
            </a:r>
            <a:r>
              <a:rPr lang="en-US" sz="1800" b="1" dirty="0" err="1">
                <a:solidFill>
                  <a:srgbClr val="5F5F5F"/>
                </a:solidFill>
              </a:rPr>
              <a:t>cliente</a:t>
            </a:r>
            <a:endParaRPr lang="en-US" sz="1800" b="1" dirty="0">
              <a:solidFill>
                <a:srgbClr val="5F5F5F"/>
              </a:solidFill>
            </a:endParaRPr>
          </a:p>
          <a:p>
            <a:pPr marL="285750" indent="-285750">
              <a:buFont typeface="Wingdings" charset="2"/>
              <a:buChar char="ü"/>
            </a:pPr>
            <a:r>
              <a:rPr lang="en-US" sz="1800" b="1" dirty="0" err="1">
                <a:solidFill>
                  <a:srgbClr val="5F5F5F"/>
                </a:solidFill>
              </a:rPr>
              <a:t>Profissionais</a:t>
            </a:r>
            <a:r>
              <a:rPr lang="en-US" sz="1800" b="1" dirty="0">
                <a:solidFill>
                  <a:srgbClr val="5F5F5F"/>
                </a:solidFill>
              </a:rPr>
              <a:t> </a:t>
            </a:r>
            <a:r>
              <a:rPr lang="en-US" sz="1800" b="1" dirty="0" err="1">
                <a:solidFill>
                  <a:srgbClr val="5F5F5F"/>
                </a:solidFill>
              </a:rPr>
              <a:t>certificados</a:t>
            </a:r>
            <a:endParaRPr lang="en-US" sz="1800" b="1" dirty="0">
              <a:solidFill>
                <a:srgbClr val="5F5F5F"/>
              </a:solidFill>
            </a:endParaRPr>
          </a:p>
        </p:txBody>
      </p:sp>
      <p:sp>
        <p:nvSpPr>
          <p:cNvPr id="5" name="Text Placeholder 4"/>
          <p:cNvSpPr>
            <a:spLocks noGrp="1"/>
          </p:cNvSpPr>
          <p:nvPr>
            <p:ph type="body" sz="quarter" idx="17"/>
          </p:nvPr>
        </p:nvSpPr>
        <p:spPr>
          <a:xfrm>
            <a:off x="2437446" y="3875476"/>
            <a:ext cx="3506114" cy="2011680"/>
          </a:xfrm>
        </p:spPr>
        <p:txBody>
          <a:bodyPr/>
          <a:lstStyle/>
          <a:p>
            <a:r>
              <a:rPr lang="pt-BR" sz="2800" b="1" dirty="0">
                <a:solidFill>
                  <a:schemeClr val="accent1"/>
                </a:solidFill>
              </a:rPr>
              <a:t>Menor Custo</a:t>
            </a:r>
          </a:p>
          <a:p>
            <a:pPr marL="285750" indent="-285750">
              <a:buFont typeface="Wingdings" charset="2"/>
              <a:buChar char="ü"/>
            </a:pPr>
            <a:r>
              <a:rPr lang="pt-BR" sz="1800" b="1" dirty="0">
                <a:solidFill>
                  <a:srgbClr val="5F5F5F"/>
                </a:solidFill>
              </a:rPr>
              <a:t>Redução de ociosidade</a:t>
            </a:r>
          </a:p>
          <a:p>
            <a:pPr marL="285750" indent="-285750">
              <a:buFont typeface="Wingdings" charset="2"/>
              <a:buChar char="ü"/>
            </a:pPr>
            <a:r>
              <a:rPr lang="pt-BR" sz="1800" b="1" dirty="0">
                <a:solidFill>
                  <a:srgbClr val="5F5F5F"/>
                </a:solidFill>
              </a:rPr>
              <a:t>Elimina o absenteísmo </a:t>
            </a:r>
          </a:p>
          <a:p>
            <a:pPr marL="285750" indent="-285750">
              <a:buFont typeface="Wingdings" charset="2"/>
              <a:buChar char="ü"/>
            </a:pPr>
            <a:r>
              <a:rPr lang="pt-BR" sz="1800" b="1" dirty="0">
                <a:solidFill>
                  <a:srgbClr val="5F5F5F"/>
                </a:solidFill>
              </a:rPr>
              <a:t>Elimina encargos trabalhistas, férias, décimo terceiro, licenças etc.</a:t>
            </a:r>
            <a:endParaRPr lang="pt-BR" sz="1800" b="1" dirty="0">
              <a:solidFill>
                <a:schemeClr val="accent1"/>
              </a:solidFill>
            </a:endParaRPr>
          </a:p>
        </p:txBody>
      </p:sp>
      <p:sp>
        <p:nvSpPr>
          <p:cNvPr id="6" name="Text Placeholder 5"/>
          <p:cNvSpPr>
            <a:spLocks noGrp="1"/>
          </p:cNvSpPr>
          <p:nvPr>
            <p:ph type="body" sz="quarter" idx="18"/>
          </p:nvPr>
        </p:nvSpPr>
        <p:spPr>
          <a:xfrm>
            <a:off x="8153936" y="4891468"/>
            <a:ext cx="3506114" cy="2011680"/>
          </a:xfrm>
        </p:spPr>
        <p:txBody>
          <a:bodyPr/>
          <a:lstStyle/>
          <a:p>
            <a:r>
              <a:rPr lang="en-US" sz="2800" b="1" dirty="0" err="1">
                <a:solidFill>
                  <a:schemeClr val="accent1"/>
                </a:solidFill>
              </a:rPr>
              <a:t>Menor</a:t>
            </a:r>
            <a:r>
              <a:rPr lang="en-US" sz="2800" b="1" dirty="0">
                <a:solidFill>
                  <a:schemeClr val="accent1"/>
                </a:solidFill>
              </a:rPr>
              <a:t> </a:t>
            </a:r>
            <a:r>
              <a:rPr lang="en-US" sz="2800" b="1" dirty="0" err="1">
                <a:solidFill>
                  <a:schemeClr val="accent1"/>
                </a:solidFill>
              </a:rPr>
              <a:t>Risco</a:t>
            </a:r>
            <a:endParaRPr lang="en-US" sz="2800" b="1" dirty="0">
              <a:solidFill>
                <a:schemeClr val="accent1"/>
              </a:solidFill>
            </a:endParaRPr>
          </a:p>
          <a:p>
            <a:pPr marL="285750" indent="-285750">
              <a:buFont typeface="Wingdings" charset="2"/>
              <a:buChar char="ü"/>
            </a:pPr>
            <a:r>
              <a:rPr lang="pt-BR" sz="1800" b="1" dirty="0">
                <a:solidFill>
                  <a:srgbClr val="5F5F5F"/>
                </a:solidFill>
              </a:rPr>
              <a:t>Elimina passivo trabalhista</a:t>
            </a:r>
          </a:p>
          <a:p>
            <a:pPr marL="285750" indent="-285750">
              <a:buFont typeface="Wingdings" charset="2"/>
              <a:buChar char="ü"/>
            </a:pPr>
            <a:r>
              <a:rPr lang="pt-BR" sz="1800" b="1" dirty="0">
                <a:solidFill>
                  <a:srgbClr val="5F5F5F"/>
                </a:solidFill>
              </a:rPr>
              <a:t>Gestão dos recursos realizada pela Supero</a:t>
            </a:r>
          </a:p>
          <a:p>
            <a:pPr marL="285750" indent="-285750">
              <a:buFont typeface="Wingdings" charset="2"/>
              <a:buChar char="ü"/>
            </a:pPr>
            <a:r>
              <a:rPr lang="pt-BR" sz="1800" b="1" dirty="0">
                <a:solidFill>
                  <a:srgbClr val="5F5F5F"/>
                </a:solidFill>
              </a:rPr>
              <a:t>Elimina eventuais reclamações de vínculo empregatícios</a:t>
            </a:r>
          </a:p>
          <a:p>
            <a:pPr marL="285750" indent="-285750">
              <a:buFont typeface="Wingdings" charset="2"/>
              <a:buChar char="ü"/>
            </a:pPr>
            <a:r>
              <a:rPr lang="pt-BR" sz="1800" b="1" dirty="0">
                <a:solidFill>
                  <a:srgbClr val="5F5F5F"/>
                </a:solidFill>
              </a:rPr>
              <a:t>Compartilhamento de responsabilidades</a:t>
            </a:r>
          </a:p>
          <a:p>
            <a:pPr marL="285750" indent="-285750">
              <a:buFontTx/>
              <a:buChar char="-"/>
            </a:pPr>
            <a:endParaRPr lang="pt-BR" sz="1800" b="1" dirty="0">
              <a:solidFill>
                <a:srgbClr val="5F5F5F"/>
              </a:solidFill>
            </a:endParaRPr>
          </a:p>
          <a:p>
            <a:pPr marL="285750" indent="-285750">
              <a:buFontTx/>
              <a:buChar char="-"/>
            </a:pPr>
            <a:endParaRPr lang="pt-BR" sz="1800" b="1" dirty="0">
              <a:solidFill>
                <a:schemeClr val="accent1"/>
              </a:solidFill>
            </a:endParaRPr>
          </a:p>
          <a:p>
            <a:endParaRPr lang="en-US" sz="2800" b="1" dirty="0">
              <a:solidFill>
                <a:schemeClr val="accent1"/>
              </a:solidFill>
            </a:endParaRPr>
          </a:p>
        </p:txBody>
      </p:sp>
      <p:sp>
        <p:nvSpPr>
          <p:cNvPr id="7" name="Title 6"/>
          <p:cNvSpPr>
            <a:spLocks noGrp="1"/>
          </p:cNvSpPr>
          <p:nvPr>
            <p:ph type="title"/>
          </p:nvPr>
        </p:nvSpPr>
        <p:spPr/>
        <p:txBody>
          <a:bodyPr/>
          <a:lstStyle/>
          <a:p>
            <a:r>
              <a:rPr lang="en-US" dirty="0" err="1"/>
              <a:t>Porque</a:t>
            </a:r>
            <a:r>
              <a:rPr lang="en-US" dirty="0"/>
              <a:t> </a:t>
            </a:r>
            <a:r>
              <a:rPr lang="en-US" dirty="0" err="1"/>
              <a:t>Fazer</a:t>
            </a:r>
            <a:r>
              <a:rPr lang="en-US" dirty="0"/>
              <a:t> Outsourcing com a </a:t>
            </a:r>
            <a:br>
              <a:rPr lang="en-US" dirty="0"/>
            </a:br>
            <a:r>
              <a:rPr lang="en-US" b="1" dirty="0">
                <a:solidFill>
                  <a:srgbClr val="FF0000"/>
                </a:solidFill>
              </a:rPr>
              <a:t>SUPERO</a:t>
            </a:r>
            <a:r>
              <a:rPr lang="en-US" dirty="0"/>
              <a:t>?</a:t>
            </a:r>
          </a:p>
        </p:txBody>
      </p:sp>
      <p:pic>
        <p:nvPicPr>
          <p:cNvPr id="8" name="Picture 7"/>
          <p:cNvPicPr>
            <a:picLocks noChangeAspect="1"/>
          </p:cNvPicPr>
          <p:nvPr/>
        </p:nvPicPr>
        <p:blipFill>
          <a:blip r:embed="rId3"/>
          <a:stretch>
            <a:fillRect/>
          </a:stretch>
        </p:blipFill>
        <p:spPr>
          <a:xfrm>
            <a:off x="12427654" y="2537177"/>
            <a:ext cx="11861800" cy="5524500"/>
          </a:xfrm>
          <a:prstGeom prst="rect">
            <a:avLst/>
          </a:prstGeom>
        </p:spPr>
      </p:pic>
      <p:pic>
        <p:nvPicPr>
          <p:cNvPr id="9" name="Picture 8"/>
          <p:cNvPicPr>
            <a:picLocks noChangeAspect="1"/>
          </p:cNvPicPr>
          <p:nvPr/>
        </p:nvPicPr>
        <p:blipFill>
          <a:blip r:embed="rId4"/>
          <a:stretch>
            <a:fillRect/>
          </a:stretch>
        </p:blipFill>
        <p:spPr>
          <a:xfrm>
            <a:off x="831144" y="1910644"/>
            <a:ext cx="1498600" cy="1612900"/>
          </a:xfrm>
          <a:prstGeom prst="rect">
            <a:avLst/>
          </a:prstGeom>
        </p:spPr>
      </p:pic>
      <p:pic>
        <p:nvPicPr>
          <p:cNvPr id="10" name="Picture 9"/>
          <p:cNvPicPr>
            <a:picLocks noChangeAspect="1"/>
          </p:cNvPicPr>
          <p:nvPr/>
        </p:nvPicPr>
        <p:blipFill>
          <a:blip r:embed="rId5"/>
          <a:stretch>
            <a:fillRect/>
          </a:stretch>
        </p:blipFill>
        <p:spPr>
          <a:xfrm>
            <a:off x="6434666" y="2137834"/>
            <a:ext cx="1524000" cy="1384300"/>
          </a:xfrm>
          <a:prstGeom prst="rect">
            <a:avLst/>
          </a:prstGeom>
        </p:spPr>
      </p:pic>
      <p:pic>
        <p:nvPicPr>
          <p:cNvPr id="11" name="Picture 10"/>
          <p:cNvPicPr>
            <a:picLocks noChangeAspect="1"/>
          </p:cNvPicPr>
          <p:nvPr/>
        </p:nvPicPr>
        <p:blipFill>
          <a:blip r:embed="rId6"/>
          <a:stretch>
            <a:fillRect/>
          </a:stretch>
        </p:blipFill>
        <p:spPr>
          <a:xfrm>
            <a:off x="805745" y="4178300"/>
            <a:ext cx="1549400" cy="1549400"/>
          </a:xfrm>
          <a:prstGeom prst="rect">
            <a:avLst/>
          </a:prstGeom>
        </p:spPr>
      </p:pic>
      <p:pic>
        <p:nvPicPr>
          <p:cNvPr id="12" name="Picture 11"/>
          <p:cNvPicPr>
            <a:picLocks noChangeAspect="1"/>
          </p:cNvPicPr>
          <p:nvPr/>
        </p:nvPicPr>
        <p:blipFill>
          <a:blip r:embed="rId7"/>
          <a:stretch>
            <a:fillRect/>
          </a:stretch>
        </p:blipFill>
        <p:spPr>
          <a:xfrm>
            <a:off x="6354233" y="4408311"/>
            <a:ext cx="1600200" cy="1104900"/>
          </a:xfrm>
          <a:prstGeom prst="rect">
            <a:avLst/>
          </a:prstGeom>
        </p:spPr>
      </p:pic>
      <p:pic>
        <p:nvPicPr>
          <p:cNvPr id="13" name="Imagem 12">
            <a:extLst>
              <a:ext uri="{FF2B5EF4-FFF2-40B4-BE49-F238E27FC236}">
                <a16:creationId xmlns:a16="http://schemas.microsoft.com/office/drawing/2014/main" id="{D328F2F4-E734-49A4-92F1-49853C28CD64}"/>
              </a:ext>
            </a:extLst>
          </p:cNvPr>
          <p:cNvPicPr>
            <a:picLocks noChangeAspect="1"/>
          </p:cNvPicPr>
          <p:nvPr/>
        </p:nvPicPr>
        <p:blipFill>
          <a:blip r:embed="rId8"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Tree>
    <p:extLst>
      <p:ext uri="{BB962C8B-B14F-4D97-AF65-F5344CB8AC3E}">
        <p14:creationId xmlns:p14="http://schemas.microsoft.com/office/powerpoint/2010/main" val="421843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Abordagem</a:t>
            </a:r>
            <a:r>
              <a:rPr lang="en-US" dirty="0"/>
              <a:t> de Outsourcing </a:t>
            </a:r>
            <a:br>
              <a:rPr lang="en-US" dirty="0"/>
            </a:br>
            <a:r>
              <a:rPr lang="en-US" b="1" dirty="0"/>
              <a:t>SUPERO</a:t>
            </a:r>
          </a:p>
        </p:txBody>
      </p:sp>
      <p:graphicFrame>
        <p:nvGraphicFramePr>
          <p:cNvPr id="7" name="Content Placeholder 6"/>
          <p:cNvGraphicFramePr>
            <a:graphicFrameLocks noGrp="1"/>
          </p:cNvGraphicFramePr>
          <p:nvPr>
            <p:ph idx="1"/>
          </p:nvPr>
        </p:nvGraphicFramePr>
        <p:xfrm>
          <a:off x="531289" y="1524001"/>
          <a:ext cx="1112942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rPr>
              <a:pPr/>
              <a:t>11</a:t>
            </a:fld>
            <a:endParaRPr lang="uk-UA" dirty="0">
              <a:solidFill>
                <a:srgbClr val="5F5F5F">
                  <a:lumMod val="60000"/>
                  <a:lumOff val="40000"/>
                </a:srgbClr>
              </a:solidFill>
            </a:endParaRPr>
          </a:p>
        </p:txBody>
      </p:sp>
      <p:sp>
        <p:nvSpPr>
          <p:cNvPr id="10" name="Rectangle 9"/>
          <p:cNvSpPr/>
          <p:nvPr/>
        </p:nvSpPr>
        <p:spPr>
          <a:xfrm>
            <a:off x="522111" y="5672665"/>
            <a:ext cx="11091333" cy="705556"/>
          </a:xfrm>
          <a:prstGeom prst="rect">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2800" b="1">
                <a:solidFill>
                  <a:schemeClr val="tx1"/>
                </a:solidFill>
              </a:rPr>
              <a:t>Acordo de Níveis de Serviços </a:t>
            </a:r>
          </a:p>
        </p:txBody>
      </p:sp>
      <p:pic>
        <p:nvPicPr>
          <p:cNvPr id="6" name="Imagem 5">
            <a:extLst>
              <a:ext uri="{FF2B5EF4-FFF2-40B4-BE49-F238E27FC236}">
                <a16:creationId xmlns:a16="http://schemas.microsoft.com/office/drawing/2014/main" id="{0B758448-5084-49A3-B90A-01A9373EB4FC}"/>
              </a:ext>
            </a:extLst>
          </p:cNvPr>
          <p:cNvPicPr>
            <a:picLocks noChangeAspect="1"/>
          </p:cNvPicPr>
          <p:nvPr/>
        </p:nvPicPr>
        <p:blipFill>
          <a:blip r:embed="rId8"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Tree>
    <p:extLst>
      <p:ext uri="{BB962C8B-B14F-4D97-AF65-F5344CB8AC3E}">
        <p14:creationId xmlns:p14="http://schemas.microsoft.com/office/powerpoint/2010/main" val="332606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Vantagens do Outsourcing </a:t>
            </a:r>
            <a:br>
              <a:rPr lang="pt-BR" dirty="0"/>
            </a:br>
            <a:r>
              <a:rPr lang="pt-BR" b="1" dirty="0"/>
              <a:t>SUPERO</a:t>
            </a:r>
          </a:p>
        </p:txBody>
      </p:sp>
      <p:sp>
        <p:nvSpPr>
          <p:cNvPr id="4" name="Slide Number Placeholder 3"/>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rPr>
              <a:pPr/>
              <a:t>12</a:t>
            </a:fld>
            <a:endParaRPr lang="uk-UA" dirty="0">
              <a:solidFill>
                <a:srgbClr val="5F5F5F">
                  <a:lumMod val="60000"/>
                  <a:lumOff val="40000"/>
                </a:srgbClr>
              </a:solidFill>
            </a:endParaRPr>
          </a:p>
        </p:txBody>
      </p:sp>
      <p:sp>
        <p:nvSpPr>
          <p:cNvPr id="6" name="Rectangle 5"/>
          <p:cNvSpPr/>
          <p:nvPr/>
        </p:nvSpPr>
        <p:spPr>
          <a:xfrm>
            <a:off x="1354666" y="1636889"/>
            <a:ext cx="9353442" cy="832555"/>
          </a:xfrm>
          <a:prstGeom prst="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2400" dirty="0"/>
              <a:t>Menor custo interno para a operação de sua TI </a:t>
            </a:r>
          </a:p>
        </p:txBody>
      </p:sp>
      <p:sp>
        <p:nvSpPr>
          <p:cNvPr id="7" name="Rectangle 6"/>
          <p:cNvSpPr/>
          <p:nvPr/>
        </p:nvSpPr>
        <p:spPr>
          <a:xfrm>
            <a:off x="1365516" y="2585000"/>
            <a:ext cx="9344816" cy="858111"/>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2400" dirty="0"/>
              <a:t>Gestão do time é realizada pela Supero</a:t>
            </a:r>
          </a:p>
        </p:txBody>
      </p:sp>
      <p:sp>
        <p:nvSpPr>
          <p:cNvPr id="8" name="Rectangle 7"/>
          <p:cNvSpPr/>
          <p:nvPr/>
        </p:nvSpPr>
        <p:spPr>
          <a:xfrm>
            <a:off x="1355023" y="3597618"/>
            <a:ext cx="9369420" cy="861493"/>
          </a:xfrm>
          <a:prstGeom prst="rect">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2400" dirty="0"/>
              <a:t>Redução de sua infraestrutura </a:t>
            </a:r>
          </a:p>
        </p:txBody>
      </p:sp>
      <p:sp>
        <p:nvSpPr>
          <p:cNvPr id="9" name="Rectangle 8"/>
          <p:cNvSpPr/>
          <p:nvPr/>
        </p:nvSpPr>
        <p:spPr>
          <a:xfrm>
            <a:off x="1354666" y="4624354"/>
            <a:ext cx="9355665" cy="850757"/>
          </a:xfrm>
          <a:prstGeom prst="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pt-BR" sz="2400" dirty="0"/>
              <a:t>Sistema de Service Desk para abertura de chamados</a:t>
            </a:r>
            <a:endParaRPr lang="en-US" sz="2400" dirty="0"/>
          </a:p>
        </p:txBody>
      </p:sp>
      <p:sp>
        <p:nvSpPr>
          <p:cNvPr id="10" name="Rectangle 9"/>
          <p:cNvSpPr/>
          <p:nvPr/>
        </p:nvSpPr>
        <p:spPr bwMode="gray">
          <a:xfrm>
            <a:off x="1354666" y="5602108"/>
            <a:ext cx="9355666" cy="832556"/>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pt-BR" sz="2400" dirty="0"/>
              <a:t>Sua equipe mais tempo focada em atividades estratégicas</a:t>
            </a:r>
          </a:p>
        </p:txBody>
      </p:sp>
      <p:pic>
        <p:nvPicPr>
          <p:cNvPr id="11" name="Imagem 10">
            <a:extLst>
              <a:ext uri="{FF2B5EF4-FFF2-40B4-BE49-F238E27FC236}">
                <a16:creationId xmlns:a16="http://schemas.microsoft.com/office/drawing/2014/main" id="{16D54194-6082-4435-9CAB-F14F2C357CC8}"/>
              </a:ext>
            </a:extLst>
          </p:cNvPr>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Tree>
    <p:extLst>
      <p:ext uri="{BB962C8B-B14F-4D97-AF65-F5344CB8AC3E}">
        <p14:creationId xmlns:p14="http://schemas.microsoft.com/office/powerpoint/2010/main" val="38808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Gestão</a:t>
            </a:r>
            <a:r>
              <a:rPr lang="en-US" dirty="0"/>
              <a:t> de </a:t>
            </a:r>
            <a:r>
              <a:rPr lang="en-US" dirty="0" err="1"/>
              <a:t>Conhecimento</a:t>
            </a:r>
            <a:r>
              <a:rPr lang="en-US" dirty="0"/>
              <a:t> </a:t>
            </a:r>
            <a:br>
              <a:rPr lang="en-US" dirty="0"/>
            </a:br>
            <a:r>
              <a:rPr lang="en-US" b="1" dirty="0"/>
              <a:t>SUPERO</a:t>
            </a:r>
          </a:p>
        </p:txBody>
      </p:sp>
      <p:sp>
        <p:nvSpPr>
          <p:cNvPr id="4" name="Slide Number Placeholder 3"/>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rPr>
              <a:pPr/>
              <a:t>13</a:t>
            </a:fld>
            <a:endParaRPr lang="uk-UA" dirty="0">
              <a:solidFill>
                <a:srgbClr val="5F5F5F">
                  <a:lumMod val="60000"/>
                  <a:lumOff val="40000"/>
                </a:srgbClr>
              </a:solidFill>
            </a:endParaRPr>
          </a:p>
        </p:txBody>
      </p:sp>
      <p:sp>
        <p:nvSpPr>
          <p:cNvPr id="5" name="Text Placeholder 4"/>
          <p:cNvSpPr>
            <a:spLocks noGrp="1"/>
          </p:cNvSpPr>
          <p:nvPr>
            <p:ph type="body" sz="quarter" idx="13"/>
          </p:nvPr>
        </p:nvSpPr>
        <p:spPr>
          <a:xfrm>
            <a:off x="2182951" y="893964"/>
            <a:ext cx="11128097" cy="343299"/>
          </a:xfrm>
        </p:spPr>
        <p:txBody>
          <a:bodyPr/>
          <a:lstStyle/>
          <a:p>
            <a:r>
              <a:rPr lang="en-US" dirty="0" err="1">
                <a:solidFill>
                  <a:schemeClr val="accent1"/>
                </a:solidFill>
              </a:rPr>
              <a:t>Capacitando</a:t>
            </a:r>
            <a:r>
              <a:rPr lang="en-US" dirty="0">
                <a:solidFill>
                  <a:schemeClr val="accent1"/>
                </a:solidFill>
              </a:rPr>
              <a:t> </a:t>
            </a:r>
            <a:r>
              <a:rPr lang="en-US" dirty="0" err="1">
                <a:solidFill>
                  <a:schemeClr val="accent1"/>
                </a:solidFill>
              </a:rPr>
              <a:t>os</a:t>
            </a:r>
            <a:r>
              <a:rPr lang="en-US" dirty="0">
                <a:solidFill>
                  <a:schemeClr val="accent1"/>
                </a:solidFill>
              </a:rPr>
              <a:t> </a:t>
            </a:r>
            <a:r>
              <a:rPr lang="en-US" dirty="0" err="1">
                <a:solidFill>
                  <a:schemeClr val="accent1"/>
                </a:solidFill>
              </a:rPr>
              <a:t>usuários</a:t>
            </a:r>
            <a:r>
              <a:rPr lang="en-US" dirty="0">
                <a:solidFill>
                  <a:schemeClr val="accent1"/>
                </a:solidFill>
              </a:rPr>
              <a:t> </a:t>
            </a:r>
            <a:r>
              <a:rPr lang="en-US" dirty="0" err="1">
                <a:solidFill>
                  <a:schemeClr val="accent1"/>
                </a:solidFill>
              </a:rPr>
              <a:t>em</a:t>
            </a:r>
            <a:r>
              <a:rPr lang="en-US" dirty="0">
                <a:solidFill>
                  <a:schemeClr val="accent1"/>
                </a:solidFill>
              </a:rPr>
              <a:t> </a:t>
            </a:r>
            <a:r>
              <a:rPr lang="en-US" dirty="0" err="1">
                <a:solidFill>
                  <a:schemeClr val="accent1"/>
                </a:solidFill>
              </a:rPr>
              <a:t>toda</a:t>
            </a:r>
            <a:r>
              <a:rPr lang="en-US" dirty="0">
                <a:solidFill>
                  <a:schemeClr val="accent1"/>
                </a:solidFill>
              </a:rPr>
              <a:t> a </a:t>
            </a:r>
            <a:r>
              <a:rPr lang="en-US" dirty="0" err="1">
                <a:solidFill>
                  <a:schemeClr val="accent1"/>
                </a:solidFill>
              </a:rPr>
              <a:t>empresa</a:t>
            </a:r>
            <a:endParaRPr lang="en-US" dirty="0">
              <a:solidFill>
                <a:schemeClr val="accent1"/>
              </a:solidFill>
            </a:endParaRPr>
          </a:p>
        </p:txBody>
      </p:sp>
      <p:pic>
        <p:nvPicPr>
          <p:cNvPr id="7" name="Picture 6"/>
          <p:cNvPicPr>
            <a:picLocks noChangeAspect="1"/>
          </p:cNvPicPr>
          <p:nvPr/>
        </p:nvPicPr>
        <p:blipFill>
          <a:blip r:embed="rId3"/>
          <a:stretch>
            <a:fillRect/>
          </a:stretch>
        </p:blipFill>
        <p:spPr>
          <a:xfrm>
            <a:off x="543278" y="2500490"/>
            <a:ext cx="1130300" cy="3848100"/>
          </a:xfrm>
          <a:prstGeom prst="rect">
            <a:avLst/>
          </a:prstGeom>
        </p:spPr>
      </p:pic>
      <p:sp>
        <p:nvSpPr>
          <p:cNvPr id="24" name="Rectangle 23"/>
          <p:cNvSpPr/>
          <p:nvPr/>
        </p:nvSpPr>
        <p:spPr>
          <a:xfrm>
            <a:off x="6900335" y="1763889"/>
            <a:ext cx="4459109" cy="4656667"/>
          </a:xfrm>
          <a:prstGeom prst="rect">
            <a:avLst/>
          </a:prstGeom>
          <a:solidFill>
            <a:srgbClr val="FFFFFF"/>
          </a:solidFill>
          <a:ln w="19050">
            <a:solidFill>
              <a:schemeClr val="accent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6" name="Rectangle 25"/>
          <p:cNvSpPr/>
          <p:nvPr/>
        </p:nvSpPr>
        <p:spPr>
          <a:xfrm>
            <a:off x="1662289" y="1763889"/>
            <a:ext cx="4193822" cy="4653845"/>
          </a:xfrm>
          <a:prstGeom prst="rect">
            <a:avLst/>
          </a:prstGeom>
          <a:solidFill>
            <a:srgbClr val="FFFFFF"/>
          </a:solidFill>
          <a:ln w="19050">
            <a:solidFill>
              <a:schemeClr val="accent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7" name="TextBox 26"/>
          <p:cNvSpPr txBox="1"/>
          <p:nvPr/>
        </p:nvSpPr>
        <p:spPr>
          <a:xfrm>
            <a:off x="606779" y="1975556"/>
            <a:ext cx="914400" cy="914400"/>
          </a:xfrm>
          <a:prstGeom prst="rect">
            <a:avLst/>
          </a:prstGeom>
          <a:noFill/>
        </p:spPr>
        <p:txBody>
          <a:bodyPr wrap="none" lIns="0" tIns="0" rIns="0" bIns="0" rtlCol="0">
            <a:noAutofit/>
          </a:bodyPr>
          <a:lstStyle/>
          <a:p>
            <a:pPr>
              <a:lnSpc>
                <a:spcPct val="90000"/>
              </a:lnSpc>
            </a:pPr>
            <a:r>
              <a:rPr lang="pt-BR" b="1" dirty="0"/>
              <a:t>Múltiplos </a:t>
            </a:r>
          </a:p>
          <a:p>
            <a:pPr>
              <a:lnSpc>
                <a:spcPct val="90000"/>
              </a:lnSpc>
            </a:pPr>
            <a:r>
              <a:rPr lang="pt-BR" b="1" dirty="0"/>
              <a:t>Canais</a:t>
            </a:r>
          </a:p>
        </p:txBody>
      </p:sp>
      <p:sp>
        <p:nvSpPr>
          <p:cNvPr id="28" name="Rounded Rectangle 27"/>
          <p:cNvSpPr/>
          <p:nvPr/>
        </p:nvSpPr>
        <p:spPr>
          <a:xfrm>
            <a:off x="4938883" y="1876778"/>
            <a:ext cx="1834445" cy="4388556"/>
          </a:xfrm>
          <a:prstGeom prst="roundRect">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pt-BR" b="1" dirty="0"/>
              <a:t>Base de</a:t>
            </a:r>
          </a:p>
          <a:p>
            <a:pPr algn="ctr">
              <a:lnSpc>
                <a:spcPct val="90000"/>
              </a:lnSpc>
            </a:pPr>
            <a:r>
              <a:rPr lang="pt-BR" b="1" dirty="0"/>
              <a:t>Conhecimento SUPERO</a:t>
            </a:r>
          </a:p>
          <a:p>
            <a:pPr algn="ctr">
              <a:lnSpc>
                <a:spcPct val="90000"/>
              </a:lnSpc>
            </a:pPr>
            <a:endParaRPr lang="pt-BR" b="1" dirty="0"/>
          </a:p>
          <a:p>
            <a:pPr algn="ctr">
              <a:lnSpc>
                <a:spcPct val="90000"/>
              </a:lnSpc>
            </a:pPr>
            <a:r>
              <a:rPr lang="pt-BR" sz="1400" dirty="0"/>
              <a:t>Captura, cria, entende, interage, entrega e refina a informação. </a:t>
            </a:r>
          </a:p>
        </p:txBody>
      </p:sp>
      <p:sp>
        <p:nvSpPr>
          <p:cNvPr id="29" name="Rectangle 28"/>
          <p:cNvSpPr/>
          <p:nvPr/>
        </p:nvSpPr>
        <p:spPr>
          <a:xfrm>
            <a:off x="1862666" y="2568221"/>
            <a:ext cx="2991556" cy="635000"/>
          </a:xfrm>
          <a:prstGeom prst="rect">
            <a:avLst/>
          </a:prstGeom>
          <a:no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solidFill>
            </a:endParaRPr>
          </a:p>
        </p:txBody>
      </p:sp>
      <p:sp>
        <p:nvSpPr>
          <p:cNvPr id="30" name="Rectangle 29"/>
          <p:cNvSpPr/>
          <p:nvPr/>
        </p:nvSpPr>
        <p:spPr>
          <a:xfrm>
            <a:off x="2427110" y="2572224"/>
            <a:ext cx="2427111" cy="553998"/>
          </a:xfrm>
          <a:prstGeom prst="rect">
            <a:avLst/>
          </a:prstGeom>
        </p:spPr>
        <p:txBody>
          <a:bodyPr wrap="square">
            <a:spAutoFit/>
          </a:bodyPr>
          <a:lstStyle/>
          <a:p>
            <a:pPr algn="ctr"/>
            <a:r>
              <a:rPr lang="pt-BR" sz="1200" b="1" dirty="0"/>
              <a:t>Portal de Autosserviço</a:t>
            </a:r>
          </a:p>
          <a:p>
            <a:pPr algn="ctr"/>
            <a:r>
              <a:rPr lang="pt-BR" sz="900" dirty="0"/>
              <a:t>Melhorar a experiência do cliente e minimizar chamados e escalações</a:t>
            </a:r>
          </a:p>
        </p:txBody>
      </p:sp>
      <p:pic>
        <p:nvPicPr>
          <p:cNvPr id="31" name="Picture 30"/>
          <p:cNvPicPr>
            <a:picLocks noChangeAspect="1"/>
          </p:cNvPicPr>
          <p:nvPr/>
        </p:nvPicPr>
        <p:blipFill>
          <a:blip r:embed="rId4"/>
          <a:stretch>
            <a:fillRect/>
          </a:stretch>
        </p:blipFill>
        <p:spPr>
          <a:xfrm>
            <a:off x="1869722" y="2587978"/>
            <a:ext cx="635000" cy="609600"/>
          </a:xfrm>
          <a:prstGeom prst="rect">
            <a:avLst/>
          </a:prstGeom>
        </p:spPr>
      </p:pic>
      <p:sp>
        <p:nvSpPr>
          <p:cNvPr id="32" name="Rectangle 31"/>
          <p:cNvSpPr/>
          <p:nvPr/>
        </p:nvSpPr>
        <p:spPr>
          <a:xfrm>
            <a:off x="1859845" y="4075277"/>
            <a:ext cx="2991556" cy="635000"/>
          </a:xfrm>
          <a:prstGeom prst="rect">
            <a:avLst/>
          </a:prstGeom>
          <a:no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solidFill>
            </a:endParaRPr>
          </a:p>
        </p:txBody>
      </p:sp>
      <p:sp>
        <p:nvSpPr>
          <p:cNvPr id="33" name="Rectangle 32"/>
          <p:cNvSpPr/>
          <p:nvPr/>
        </p:nvSpPr>
        <p:spPr>
          <a:xfrm>
            <a:off x="2342442" y="4008725"/>
            <a:ext cx="2511779" cy="600164"/>
          </a:xfrm>
          <a:prstGeom prst="rect">
            <a:avLst/>
          </a:prstGeom>
        </p:spPr>
        <p:txBody>
          <a:bodyPr wrap="square">
            <a:spAutoFit/>
          </a:bodyPr>
          <a:lstStyle/>
          <a:p>
            <a:pPr algn="ctr"/>
            <a:r>
              <a:rPr lang="pt-BR" sz="1200" b="1" dirty="0"/>
              <a:t>Agente de Serviço Assistido</a:t>
            </a:r>
          </a:p>
          <a:p>
            <a:pPr algn="ctr"/>
            <a:r>
              <a:rPr lang="pt-BR" sz="1050" dirty="0"/>
              <a:t>Melhorar a eficiência do agente e reduzir o tempo de espera do cliente.</a:t>
            </a:r>
          </a:p>
        </p:txBody>
      </p:sp>
      <p:pic>
        <p:nvPicPr>
          <p:cNvPr id="34" name="Picture 33"/>
          <p:cNvPicPr>
            <a:picLocks noChangeAspect="1"/>
          </p:cNvPicPr>
          <p:nvPr/>
        </p:nvPicPr>
        <p:blipFill>
          <a:blip r:embed="rId5"/>
          <a:stretch>
            <a:fillRect/>
          </a:stretch>
        </p:blipFill>
        <p:spPr>
          <a:xfrm>
            <a:off x="1868311" y="4097867"/>
            <a:ext cx="596900" cy="609600"/>
          </a:xfrm>
          <a:prstGeom prst="rect">
            <a:avLst/>
          </a:prstGeom>
        </p:spPr>
      </p:pic>
      <p:sp>
        <p:nvSpPr>
          <p:cNvPr id="35" name="Rectangle 34"/>
          <p:cNvSpPr/>
          <p:nvPr/>
        </p:nvSpPr>
        <p:spPr>
          <a:xfrm>
            <a:off x="1857024" y="5229558"/>
            <a:ext cx="2991556" cy="635000"/>
          </a:xfrm>
          <a:prstGeom prst="rect">
            <a:avLst/>
          </a:prstGeom>
          <a:no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solidFill>
            </a:endParaRPr>
          </a:p>
        </p:txBody>
      </p:sp>
      <p:sp>
        <p:nvSpPr>
          <p:cNvPr id="36" name="Rectangle 35"/>
          <p:cNvSpPr/>
          <p:nvPr/>
        </p:nvSpPr>
        <p:spPr>
          <a:xfrm>
            <a:off x="2483556" y="5163006"/>
            <a:ext cx="2314222" cy="715581"/>
          </a:xfrm>
          <a:prstGeom prst="rect">
            <a:avLst/>
          </a:prstGeom>
        </p:spPr>
        <p:txBody>
          <a:bodyPr wrap="square">
            <a:spAutoFit/>
          </a:bodyPr>
          <a:lstStyle/>
          <a:p>
            <a:pPr algn="ctr"/>
            <a:r>
              <a:rPr lang="pt-BR" sz="1050" b="1" dirty="0"/>
              <a:t>Comunidades Sociais</a:t>
            </a:r>
          </a:p>
          <a:p>
            <a:pPr algn="ctr"/>
            <a:r>
              <a:rPr lang="pt-BR" sz="1000" dirty="0"/>
              <a:t>Ajudar as organizações a explorar canais sociais como parte de uma estratégia abrangente de apoio </a:t>
            </a:r>
            <a:r>
              <a:rPr lang="pt-BR" sz="1000" dirty="0" err="1"/>
              <a:t>multi-canal</a:t>
            </a:r>
            <a:endParaRPr lang="pt-BR" sz="1000" dirty="0"/>
          </a:p>
        </p:txBody>
      </p:sp>
      <p:pic>
        <p:nvPicPr>
          <p:cNvPr id="37" name="Picture 36"/>
          <p:cNvPicPr>
            <a:picLocks noChangeAspect="1"/>
          </p:cNvPicPr>
          <p:nvPr/>
        </p:nvPicPr>
        <p:blipFill>
          <a:blip r:embed="rId6"/>
          <a:stretch>
            <a:fillRect/>
          </a:stretch>
        </p:blipFill>
        <p:spPr>
          <a:xfrm>
            <a:off x="1885244" y="5228167"/>
            <a:ext cx="660400" cy="635000"/>
          </a:xfrm>
          <a:prstGeom prst="rect">
            <a:avLst/>
          </a:prstGeom>
        </p:spPr>
      </p:pic>
      <p:sp>
        <p:nvSpPr>
          <p:cNvPr id="38" name="TextBox 37"/>
          <p:cNvSpPr txBox="1"/>
          <p:nvPr/>
        </p:nvSpPr>
        <p:spPr>
          <a:xfrm>
            <a:off x="1732846" y="1831622"/>
            <a:ext cx="2302932" cy="496711"/>
          </a:xfrm>
          <a:prstGeom prst="rect">
            <a:avLst/>
          </a:prstGeom>
          <a:noFill/>
        </p:spPr>
        <p:txBody>
          <a:bodyPr wrap="none" lIns="0" tIns="0" rIns="0" bIns="0" rtlCol="0">
            <a:noAutofit/>
          </a:bodyPr>
          <a:lstStyle/>
          <a:p>
            <a:pPr>
              <a:lnSpc>
                <a:spcPct val="90000"/>
              </a:lnSpc>
            </a:pPr>
            <a:r>
              <a:rPr lang="pt-BR" b="1" dirty="0" err="1"/>
              <a:t>Redmine</a:t>
            </a:r>
            <a:r>
              <a:rPr lang="pt-BR" b="1" dirty="0"/>
              <a:t> SUPERO</a:t>
            </a:r>
          </a:p>
        </p:txBody>
      </p:sp>
      <p:sp>
        <p:nvSpPr>
          <p:cNvPr id="39" name="Rounded Rectangle 38"/>
          <p:cNvSpPr/>
          <p:nvPr/>
        </p:nvSpPr>
        <p:spPr>
          <a:xfrm>
            <a:off x="8128000" y="2130778"/>
            <a:ext cx="1862667" cy="1199444"/>
          </a:xfrm>
          <a:prstGeom prst="roundRect">
            <a:avLst/>
          </a:prstGeom>
          <a:solidFill>
            <a:schemeClr val="bg2"/>
          </a:solidFill>
          <a:ln w="19050">
            <a:solidFill>
              <a:schemeClr val="bg2">
                <a:lumMod val="9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600" b="1" dirty="0">
                <a:solidFill>
                  <a:srgbClr val="5F5F5F"/>
                </a:solidFill>
              </a:rPr>
              <a:t>Compreender</a:t>
            </a:r>
          </a:p>
          <a:p>
            <a:pPr algn="ctr"/>
            <a:r>
              <a:rPr lang="pt-BR" sz="1200" dirty="0">
                <a:solidFill>
                  <a:srgbClr val="5F5F5F"/>
                </a:solidFill>
              </a:rPr>
              <a:t>Uso do contexto, significado e papel para personalizar cada solução</a:t>
            </a:r>
          </a:p>
        </p:txBody>
      </p:sp>
      <p:sp>
        <p:nvSpPr>
          <p:cNvPr id="41" name="Rounded Rectangle 40"/>
          <p:cNvSpPr/>
          <p:nvPr/>
        </p:nvSpPr>
        <p:spPr>
          <a:xfrm>
            <a:off x="7278508" y="3510845"/>
            <a:ext cx="1862667" cy="1199444"/>
          </a:xfrm>
          <a:prstGeom prst="roundRect">
            <a:avLst/>
          </a:prstGeom>
          <a:solidFill>
            <a:schemeClr val="bg2"/>
          </a:solidFill>
          <a:ln w="19050">
            <a:solidFill>
              <a:schemeClr val="bg2">
                <a:lumMod val="9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600" b="1">
                <a:solidFill>
                  <a:srgbClr val="5F5F5F"/>
                </a:solidFill>
              </a:rPr>
              <a:t>Colaborar</a:t>
            </a:r>
          </a:p>
          <a:p>
            <a:pPr algn="ctr"/>
            <a:r>
              <a:rPr lang="pt-BR" sz="1200">
                <a:solidFill>
                  <a:srgbClr val="5F5F5F"/>
                </a:solidFill>
              </a:rPr>
              <a:t>Alavancar as redes sociais para aumentar o conhecimento</a:t>
            </a:r>
          </a:p>
        </p:txBody>
      </p:sp>
      <p:sp>
        <p:nvSpPr>
          <p:cNvPr id="42" name="Rounded Rectangle 41"/>
          <p:cNvSpPr/>
          <p:nvPr/>
        </p:nvSpPr>
        <p:spPr>
          <a:xfrm>
            <a:off x="9110132" y="3508023"/>
            <a:ext cx="1862667" cy="1199444"/>
          </a:xfrm>
          <a:prstGeom prst="roundRect">
            <a:avLst/>
          </a:prstGeom>
          <a:solidFill>
            <a:schemeClr val="bg2"/>
          </a:solidFill>
          <a:ln w="19050">
            <a:solidFill>
              <a:schemeClr val="bg2">
                <a:lumMod val="9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600" b="1">
                <a:solidFill>
                  <a:srgbClr val="5F5F5F"/>
                </a:solidFill>
              </a:rPr>
              <a:t>Responder</a:t>
            </a:r>
            <a:endParaRPr lang="pt-BR" sz="1200">
              <a:solidFill>
                <a:srgbClr val="5F5F5F"/>
              </a:solidFill>
            </a:endParaRPr>
          </a:p>
          <a:p>
            <a:pPr algn="ctr"/>
            <a:r>
              <a:rPr lang="pt-BR" sz="1200">
                <a:solidFill>
                  <a:srgbClr val="5F5F5F"/>
                </a:solidFill>
              </a:rPr>
              <a:t>Dar respostas altamente relevantes e precisas</a:t>
            </a:r>
          </a:p>
        </p:txBody>
      </p:sp>
      <p:sp>
        <p:nvSpPr>
          <p:cNvPr id="43" name="Rounded Rectangle 42"/>
          <p:cNvSpPr/>
          <p:nvPr/>
        </p:nvSpPr>
        <p:spPr>
          <a:xfrm>
            <a:off x="8122354" y="4975578"/>
            <a:ext cx="1862667" cy="1199444"/>
          </a:xfrm>
          <a:prstGeom prst="roundRect">
            <a:avLst/>
          </a:prstGeom>
          <a:solidFill>
            <a:schemeClr val="bg2"/>
          </a:solidFill>
          <a:ln w="19050">
            <a:solidFill>
              <a:schemeClr val="bg2">
                <a:lumMod val="9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600" b="1">
                <a:solidFill>
                  <a:srgbClr val="5F5F5F"/>
                </a:solidFill>
              </a:rPr>
              <a:t>Aprender</a:t>
            </a:r>
            <a:endParaRPr lang="pt-BR" sz="1200">
              <a:solidFill>
                <a:srgbClr val="5F5F5F"/>
              </a:solidFill>
            </a:endParaRPr>
          </a:p>
          <a:p>
            <a:pPr algn="ctr"/>
            <a:r>
              <a:rPr lang="pt-BR" sz="1200">
                <a:solidFill>
                  <a:srgbClr val="5F5F5F"/>
                </a:solidFill>
              </a:rPr>
              <a:t>Entender o comportamento para melhorar a experiência em curso</a:t>
            </a:r>
          </a:p>
        </p:txBody>
      </p:sp>
      <p:sp>
        <p:nvSpPr>
          <p:cNvPr id="44" name="TextBox 43"/>
          <p:cNvSpPr txBox="1"/>
          <p:nvPr/>
        </p:nvSpPr>
        <p:spPr>
          <a:xfrm>
            <a:off x="7938914" y="1758244"/>
            <a:ext cx="2302932" cy="496711"/>
          </a:xfrm>
          <a:prstGeom prst="rect">
            <a:avLst/>
          </a:prstGeom>
          <a:noFill/>
        </p:spPr>
        <p:txBody>
          <a:bodyPr wrap="none" lIns="0" tIns="0" rIns="0" bIns="0" rtlCol="0">
            <a:noAutofit/>
          </a:bodyPr>
          <a:lstStyle/>
          <a:p>
            <a:pPr algn="ctr">
              <a:lnSpc>
                <a:spcPct val="90000"/>
              </a:lnSpc>
            </a:pPr>
            <a:r>
              <a:rPr lang="pt-BR" b="1" dirty="0"/>
              <a:t>Gestão do Conhecimento</a:t>
            </a:r>
          </a:p>
        </p:txBody>
      </p:sp>
      <p:sp>
        <p:nvSpPr>
          <p:cNvPr id="3" name="TextBox 2"/>
          <p:cNvSpPr txBox="1"/>
          <p:nvPr/>
        </p:nvSpPr>
        <p:spPr>
          <a:xfrm>
            <a:off x="98778" y="903111"/>
            <a:ext cx="914400" cy="914400"/>
          </a:xfrm>
          <a:prstGeom prst="rect">
            <a:avLst/>
          </a:prstGeom>
          <a:noFill/>
        </p:spPr>
        <p:txBody>
          <a:bodyPr wrap="none" lIns="0" tIns="0" rIns="0" bIns="0" rtlCol="0">
            <a:noAutofit/>
          </a:bodyPr>
          <a:lstStyle/>
          <a:p>
            <a:pPr>
              <a:lnSpc>
                <a:spcPct val="90000"/>
              </a:lnSpc>
            </a:pPr>
            <a:endParaRPr lang="en-US" dirty="0"/>
          </a:p>
        </p:txBody>
      </p:sp>
      <p:pic>
        <p:nvPicPr>
          <p:cNvPr id="40" name="Imagem 39">
            <a:extLst>
              <a:ext uri="{FF2B5EF4-FFF2-40B4-BE49-F238E27FC236}">
                <a16:creationId xmlns:a16="http://schemas.microsoft.com/office/drawing/2014/main" id="{1C5FF195-6B64-436B-9C45-3962836ACC7D}"/>
              </a:ext>
            </a:extLst>
          </p:cNvPr>
          <p:cNvPicPr>
            <a:picLocks noChangeAspect="1"/>
          </p:cNvPicPr>
          <p:nvPr/>
        </p:nvPicPr>
        <p:blipFill>
          <a:blip r:embed="rId7"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Tree>
    <p:extLst>
      <p:ext uri="{BB962C8B-B14F-4D97-AF65-F5344CB8AC3E}">
        <p14:creationId xmlns:p14="http://schemas.microsoft.com/office/powerpoint/2010/main" val="404979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Gestão</a:t>
            </a:r>
            <a:r>
              <a:rPr lang="en-US" dirty="0"/>
              <a:t> do </a:t>
            </a:r>
            <a:r>
              <a:rPr lang="en-US" dirty="0" err="1"/>
              <a:t>Conhecimento</a:t>
            </a:r>
            <a:r>
              <a:rPr lang="en-US" dirty="0"/>
              <a:t> </a:t>
            </a:r>
            <a:br>
              <a:rPr lang="en-US" dirty="0"/>
            </a:br>
            <a:r>
              <a:rPr lang="en-US" b="1" dirty="0"/>
              <a:t>SUPERO</a:t>
            </a:r>
          </a:p>
        </p:txBody>
      </p:sp>
      <p:sp>
        <p:nvSpPr>
          <p:cNvPr id="3" name="Content Placeholder 2"/>
          <p:cNvSpPr>
            <a:spLocks noGrp="1"/>
          </p:cNvSpPr>
          <p:nvPr>
            <p:ph idx="1"/>
          </p:nvPr>
        </p:nvSpPr>
        <p:spPr/>
        <p:txBody>
          <a:bodyPr/>
          <a:lstStyle/>
          <a:p>
            <a:r>
              <a:rPr lang="pt-BR" dirty="0"/>
              <a:t>Padrões de atendimento customizados para cada cliente </a:t>
            </a:r>
          </a:p>
          <a:p>
            <a:r>
              <a:rPr lang="pt-BR" dirty="0"/>
              <a:t>Documentação das soluções implementadas no sistema de Service Desk </a:t>
            </a:r>
          </a:p>
          <a:p>
            <a:r>
              <a:rPr lang="pt-BR" dirty="0"/>
              <a:t>Ferramenta </a:t>
            </a:r>
            <a:r>
              <a:rPr lang="pt-BR" dirty="0" err="1"/>
              <a:t>wiki</a:t>
            </a:r>
            <a:r>
              <a:rPr lang="pt-BR" dirty="0"/>
              <a:t> para base de conhecimento de melhores práticas em cada cliente </a:t>
            </a:r>
          </a:p>
          <a:p>
            <a:r>
              <a:rPr lang="pt-BR" dirty="0"/>
              <a:t>Planos de testes e implantação para homologação e promoção de objetos à produção</a:t>
            </a:r>
          </a:p>
        </p:txBody>
      </p:sp>
      <p:sp>
        <p:nvSpPr>
          <p:cNvPr id="4" name="Slide Number Placeholder 3"/>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rPr>
              <a:pPr/>
              <a:t>14</a:t>
            </a:fld>
            <a:endParaRPr lang="uk-UA" dirty="0">
              <a:solidFill>
                <a:srgbClr val="5F5F5F">
                  <a:lumMod val="60000"/>
                  <a:lumOff val="40000"/>
                </a:srgbClr>
              </a:solidFill>
            </a:endParaRPr>
          </a:p>
        </p:txBody>
      </p:sp>
      <p:pic>
        <p:nvPicPr>
          <p:cNvPr id="5" name="Picture 4"/>
          <p:cNvPicPr>
            <a:picLocks noChangeAspect="1"/>
          </p:cNvPicPr>
          <p:nvPr/>
        </p:nvPicPr>
        <p:blipFill>
          <a:blip r:embed="rId3"/>
          <a:stretch>
            <a:fillRect/>
          </a:stretch>
        </p:blipFill>
        <p:spPr>
          <a:xfrm>
            <a:off x="889000" y="4318000"/>
            <a:ext cx="10639778" cy="1827388"/>
          </a:xfrm>
          <a:prstGeom prst="rect">
            <a:avLst/>
          </a:prstGeom>
        </p:spPr>
      </p:pic>
      <p:sp>
        <p:nvSpPr>
          <p:cNvPr id="6" name="Rectangle 5"/>
          <p:cNvSpPr/>
          <p:nvPr/>
        </p:nvSpPr>
        <p:spPr>
          <a:xfrm>
            <a:off x="3146778" y="4134556"/>
            <a:ext cx="1467555" cy="296333"/>
          </a:xfrm>
          <a:prstGeom prst="rect">
            <a:avLst/>
          </a:prstGeom>
          <a:solidFill>
            <a:srgbClr val="FFFFFF"/>
          </a:solidFill>
          <a:ln w="19050">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 name="Rectangle 6"/>
          <p:cNvSpPr/>
          <p:nvPr/>
        </p:nvSpPr>
        <p:spPr>
          <a:xfrm>
            <a:off x="550334" y="4247444"/>
            <a:ext cx="479778" cy="1509889"/>
          </a:xfrm>
          <a:prstGeom prst="rect">
            <a:avLst/>
          </a:prstGeom>
          <a:solidFill>
            <a:srgbClr val="FFFFFF"/>
          </a:solidFill>
          <a:ln w="19050">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8" name="Imagem 7">
            <a:extLst>
              <a:ext uri="{FF2B5EF4-FFF2-40B4-BE49-F238E27FC236}">
                <a16:creationId xmlns:a16="http://schemas.microsoft.com/office/drawing/2014/main" id="{54E60012-C1E9-4FA7-9D93-2DC5016E1CB8}"/>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Tree>
    <p:extLst>
      <p:ext uri="{BB962C8B-B14F-4D97-AF65-F5344CB8AC3E}">
        <p14:creationId xmlns:p14="http://schemas.microsoft.com/office/powerpoint/2010/main" val="2940308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Atendimento “</a:t>
            </a:r>
            <a:r>
              <a:rPr lang="pt-BR" b="1" i="1" dirty="0"/>
              <a:t>fora de série</a:t>
            </a:r>
            <a:r>
              <a:rPr lang="pt-BR" dirty="0"/>
              <a:t>” </a:t>
            </a:r>
            <a:br>
              <a:rPr lang="pt-BR" dirty="0"/>
            </a:br>
            <a:r>
              <a:rPr lang="pt-BR" b="1" dirty="0"/>
              <a:t>SUPERO</a:t>
            </a:r>
          </a:p>
        </p:txBody>
      </p:sp>
      <p:sp>
        <p:nvSpPr>
          <p:cNvPr id="3" name="Content Placeholder 2"/>
          <p:cNvSpPr>
            <a:spLocks noGrp="1"/>
          </p:cNvSpPr>
          <p:nvPr>
            <p:ph idx="1"/>
          </p:nvPr>
        </p:nvSpPr>
        <p:spPr>
          <a:xfrm>
            <a:off x="531289" y="1524001"/>
            <a:ext cx="5564711" cy="4419600"/>
          </a:xfrm>
        </p:spPr>
        <p:txBody>
          <a:bodyPr>
            <a:normAutofit fontScale="92500"/>
          </a:bodyPr>
          <a:lstStyle/>
          <a:p>
            <a:r>
              <a:rPr lang="pt-BR" dirty="0"/>
              <a:t>Total equilibro entre qualidade e agilidade na entrega das soluções </a:t>
            </a:r>
          </a:p>
          <a:p>
            <a:r>
              <a:rPr lang="pt-BR" dirty="0"/>
              <a:t>Gestão de Níveis de Serviços para atendimento e resolução de incidentes </a:t>
            </a:r>
          </a:p>
          <a:p>
            <a:r>
              <a:rPr lang="pt-BR" dirty="0"/>
              <a:t>Gestão de relacionamento com o cliente em busca de melhoria continua </a:t>
            </a:r>
          </a:p>
          <a:p>
            <a:r>
              <a:rPr lang="pt-BR" dirty="0"/>
              <a:t>Análise de incidentes com foco na solução da causa raiz </a:t>
            </a:r>
          </a:p>
          <a:p>
            <a:r>
              <a:rPr lang="pt-BR" dirty="0"/>
              <a:t>Capacidade de entendimento de seu negócio em curto espaço de tempo</a:t>
            </a:r>
          </a:p>
        </p:txBody>
      </p:sp>
      <p:sp>
        <p:nvSpPr>
          <p:cNvPr id="4" name="Slide Number Placeholder 3"/>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rPr>
              <a:pPr/>
              <a:t>15</a:t>
            </a:fld>
            <a:endParaRPr lang="uk-UA" dirty="0">
              <a:solidFill>
                <a:srgbClr val="5F5F5F">
                  <a:lumMod val="60000"/>
                  <a:lumOff val="40000"/>
                </a:srgbClr>
              </a:solidFill>
            </a:endParaRPr>
          </a:p>
        </p:txBody>
      </p:sp>
      <p:pic>
        <p:nvPicPr>
          <p:cNvPr id="5" name="Picture 4" descr="Collaboration.jpg"/>
          <p:cNvPicPr>
            <a:picLocks noChangeAspect="1"/>
          </p:cNvPicPr>
          <p:nvPr/>
        </p:nvPicPr>
        <p:blipFill>
          <a:blip r:embed="rId3" cstate="print"/>
          <a:stretch>
            <a:fillRect/>
          </a:stretch>
        </p:blipFill>
        <p:spPr>
          <a:xfrm>
            <a:off x="12531901" y="1109130"/>
            <a:ext cx="4799283" cy="2981384"/>
          </a:xfrm>
          <a:prstGeom prst="rect">
            <a:avLst/>
          </a:prstGeom>
        </p:spPr>
      </p:pic>
      <p:pic>
        <p:nvPicPr>
          <p:cNvPr id="6" name="Picture 5"/>
          <p:cNvPicPr>
            <a:picLocks noChangeAspect="1"/>
          </p:cNvPicPr>
          <p:nvPr/>
        </p:nvPicPr>
        <p:blipFill>
          <a:blip r:embed="rId4"/>
          <a:stretch>
            <a:fillRect/>
          </a:stretch>
        </p:blipFill>
        <p:spPr>
          <a:xfrm>
            <a:off x="6976533" y="2271888"/>
            <a:ext cx="4538133" cy="2836333"/>
          </a:xfrm>
          <a:prstGeom prst="rect">
            <a:avLst/>
          </a:prstGeom>
          <a:ln>
            <a:noFill/>
          </a:ln>
          <a:effectLst>
            <a:softEdge rad="112500"/>
          </a:effectLst>
        </p:spPr>
      </p:pic>
      <p:pic>
        <p:nvPicPr>
          <p:cNvPr id="7" name="Imagem 6">
            <a:extLst>
              <a:ext uri="{FF2B5EF4-FFF2-40B4-BE49-F238E27FC236}">
                <a16:creationId xmlns:a16="http://schemas.microsoft.com/office/drawing/2014/main" id="{B25BBF4A-98ED-4A87-8A42-6AF614404024}"/>
              </a:ext>
            </a:extLst>
          </p:cNvPr>
          <p:cNvPicPr>
            <a:picLocks noChangeAspect="1"/>
          </p:cNvPicPr>
          <p:nvPr/>
        </p:nvPicPr>
        <p:blipFill>
          <a:blip r:embed="rId5"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Tree>
    <p:extLst>
      <p:ext uri="{BB962C8B-B14F-4D97-AF65-F5344CB8AC3E}">
        <p14:creationId xmlns:p14="http://schemas.microsoft.com/office/powerpoint/2010/main" val="168742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Fábrica de Software </a:t>
            </a:r>
            <a:br>
              <a:rPr lang="pt-BR" dirty="0"/>
            </a:br>
            <a:r>
              <a:rPr lang="pt-BR" b="1" dirty="0"/>
              <a:t>SUPERO</a:t>
            </a:r>
          </a:p>
        </p:txBody>
      </p:sp>
      <p:sp>
        <p:nvSpPr>
          <p:cNvPr id="3" name="Content Placeholder 2"/>
          <p:cNvSpPr>
            <a:spLocks noGrp="1"/>
          </p:cNvSpPr>
          <p:nvPr>
            <p:ph idx="1"/>
          </p:nvPr>
        </p:nvSpPr>
        <p:spPr>
          <a:xfrm>
            <a:off x="5249333" y="1524001"/>
            <a:ext cx="6411376" cy="4419600"/>
          </a:xfrm>
        </p:spPr>
        <p:txBody>
          <a:bodyPr>
            <a:normAutofit fontScale="92500" lnSpcReduction="20000"/>
          </a:bodyPr>
          <a:lstStyle/>
          <a:p>
            <a:r>
              <a:rPr lang="pt-BR" dirty="0"/>
              <a:t>Projetos executados com agilidade</a:t>
            </a:r>
          </a:p>
          <a:p>
            <a:r>
              <a:rPr lang="pt-BR" dirty="0"/>
              <a:t>Melhor equilíbrio custo-benefício </a:t>
            </a:r>
          </a:p>
          <a:p>
            <a:r>
              <a:rPr lang="pt-BR" dirty="0"/>
              <a:t>Soluções robustas para as diversas áreas de negócio </a:t>
            </a:r>
          </a:p>
          <a:p>
            <a:r>
              <a:rPr lang="pt-BR" dirty="0"/>
              <a:t>Atuação deste a etapa de levantamento de requisitos </a:t>
            </a:r>
          </a:p>
          <a:p>
            <a:r>
              <a:rPr lang="pt-BR" dirty="0"/>
              <a:t>Apoio na melhoria de processos e desenho da melhor solução </a:t>
            </a:r>
          </a:p>
          <a:p>
            <a:r>
              <a:rPr lang="pt-BR" dirty="0"/>
              <a:t>Especificações funcionais elaboradas pela Supero ou fornecidas pelo cliente </a:t>
            </a:r>
          </a:p>
          <a:p>
            <a:r>
              <a:rPr lang="pt-BR" dirty="0"/>
              <a:t>Redução de custo e prazo de desenvolvimento de seus projetos</a:t>
            </a:r>
          </a:p>
        </p:txBody>
      </p:sp>
      <p:sp>
        <p:nvSpPr>
          <p:cNvPr id="4" name="Slide Number Placeholder 3"/>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rPr>
              <a:pPr/>
              <a:t>16</a:t>
            </a:fld>
            <a:endParaRPr lang="uk-UA" dirty="0">
              <a:solidFill>
                <a:srgbClr val="5F5F5F">
                  <a:lumMod val="60000"/>
                  <a:lumOff val="40000"/>
                </a:srgbClr>
              </a:solidFill>
            </a:endParaRPr>
          </a:p>
        </p:txBody>
      </p:sp>
      <p:pic>
        <p:nvPicPr>
          <p:cNvPr id="5" name="Picture 4" descr="KeepItSimple.jpg"/>
          <p:cNvPicPr>
            <a:picLocks noChangeAspect="1"/>
          </p:cNvPicPr>
          <p:nvPr/>
        </p:nvPicPr>
        <p:blipFill>
          <a:blip r:embed="rId3" cstate="print"/>
          <a:stretch>
            <a:fillRect/>
          </a:stretch>
        </p:blipFill>
        <p:spPr>
          <a:xfrm>
            <a:off x="247832" y="2629375"/>
            <a:ext cx="4964407" cy="3022600"/>
          </a:xfrm>
          <a:prstGeom prst="rect">
            <a:avLst/>
          </a:prstGeom>
        </p:spPr>
      </p:pic>
      <p:pic>
        <p:nvPicPr>
          <p:cNvPr id="6" name="Imagem 5">
            <a:extLst>
              <a:ext uri="{FF2B5EF4-FFF2-40B4-BE49-F238E27FC236}">
                <a16:creationId xmlns:a16="http://schemas.microsoft.com/office/drawing/2014/main" id="{0C99FD71-E88A-4793-A8E7-143586361099}"/>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Tree>
    <p:extLst>
      <p:ext uri="{BB962C8B-B14F-4D97-AF65-F5344CB8AC3E}">
        <p14:creationId xmlns:p14="http://schemas.microsoft.com/office/powerpoint/2010/main" val="15897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Estrutura</a:t>
            </a:r>
            <a:r>
              <a:rPr lang="en-US" dirty="0"/>
              <a:t> </a:t>
            </a:r>
            <a:r>
              <a:rPr lang="en-US" dirty="0" err="1"/>
              <a:t>Fábrica</a:t>
            </a:r>
            <a:r>
              <a:rPr lang="en-US" dirty="0"/>
              <a:t> de Software </a:t>
            </a:r>
            <a:br>
              <a:rPr lang="en-US" dirty="0"/>
            </a:br>
            <a:r>
              <a:rPr lang="en-US" b="1" dirty="0"/>
              <a:t>SUPERO</a:t>
            </a:r>
          </a:p>
        </p:txBody>
      </p:sp>
      <p:graphicFrame>
        <p:nvGraphicFramePr>
          <p:cNvPr id="5" name="Content Placeholder 4"/>
          <p:cNvGraphicFramePr>
            <a:graphicFrameLocks noGrp="1"/>
          </p:cNvGraphicFramePr>
          <p:nvPr>
            <p:ph idx="1"/>
          </p:nvPr>
        </p:nvGraphicFramePr>
        <p:xfrm>
          <a:off x="4445000" y="1397000"/>
          <a:ext cx="7747000" cy="5037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rPr>
              <a:pPr/>
              <a:t>17</a:t>
            </a:fld>
            <a:endParaRPr lang="uk-UA" dirty="0">
              <a:solidFill>
                <a:srgbClr val="5F5F5F">
                  <a:lumMod val="60000"/>
                  <a:lumOff val="40000"/>
                </a:srgbClr>
              </a:solidFill>
            </a:endParaRPr>
          </a:p>
        </p:txBody>
      </p:sp>
      <p:pic>
        <p:nvPicPr>
          <p:cNvPr id="6" name="Picture 5" descr="SolutionDriven.jpg"/>
          <p:cNvPicPr>
            <a:picLocks noChangeAspect="1"/>
          </p:cNvPicPr>
          <p:nvPr/>
        </p:nvPicPr>
        <p:blipFill>
          <a:blip r:embed="rId8" cstate="print"/>
          <a:stretch>
            <a:fillRect/>
          </a:stretch>
        </p:blipFill>
        <p:spPr>
          <a:xfrm>
            <a:off x="684212" y="2379129"/>
            <a:ext cx="4313610" cy="3231885"/>
          </a:xfrm>
          <a:prstGeom prst="rect">
            <a:avLst/>
          </a:prstGeom>
          <a:ln>
            <a:noFill/>
          </a:ln>
          <a:effectLst>
            <a:softEdge rad="112500"/>
          </a:effectLst>
        </p:spPr>
      </p:pic>
      <p:pic>
        <p:nvPicPr>
          <p:cNvPr id="7" name="Imagem 6">
            <a:extLst>
              <a:ext uri="{FF2B5EF4-FFF2-40B4-BE49-F238E27FC236}">
                <a16:creationId xmlns:a16="http://schemas.microsoft.com/office/drawing/2014/main" id="{05D0E0AF-0DB8-4A08-95FA-BCCA8CEA3763}"/>
              </a:ext>
            </a:extLst>
          </p:cNvPr>
          <p:cNvPicPr>
            <a:picLocks noChangeAspect="1"/>
          </p:cNvPicPr>
          <p:nvPr/>
        </p:nvPicPr>
        <p:blipFill>
          <a:blip r:embed="rId9"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Tree>
    <p:extLst>
      <p:ext uri="{BB962C8B-B14F-4D97-AF65-F5344CB8AC3E}">
        <p14:creationId xmlns:p14="http://schemas.microsoft.com/office/powerpoint/2010/main" val="321951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rPr>
              <a:pPr/>
              <a:t>18</a:t>
            </a:fld>
            <a:endParaRPr lang="uk-UA" dirty="0">
              <a:solidFill>
                <a:srgbClr val="5F5F5F">
                  <a:lumMod val="60000"/>
                  <a:lumOff val="40000"/>
                </a:srgbClr>
              </a:solidFill>
            </a:endParaRPr>
          </a:p>
        </p:txBody>
      </p:sp>
      <p:sp>
        <p:nvSpPr>
          <p:cNvPr id="5" name="Pentagon 4"/>
          <p:cNvSpPr/>
          <p:nvPr/>
        </p:nvSpPr>
        <p:spPr>
          <a:xfrm>
            <a:off x="1834440" y="1509888"/>
            <a:ext cx="5065889" cy="668868"/>
          </a:xfrm>
          <a:prstGeom prst="homePlate">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dirty="0" err="1"/>
              <a:t>Entregas</a:t>
            </a:r>
            <a:r>
              <a:rPr lang="en-US" sz="2000" dirty="0"/>
              <a:t> </a:t>
            </a:r>
            <a:r>
              <a:rPr lang="en-US" sz="2000" dirty="0" err="1"/>
              <a:t>dentro</a:t>
            </a:r>
            <a:r>
              <a:rPr lang="en-US" sz="2000" dirty="0"/>
              <a:t> dos </a:t>
            </a:r>
            <a:r>
              <a:rPr lang="en-US" sz="2000" dirty="0" err="1"/>
              <a:t>prazos</a:t>
            </a:r>
            <a:r>
              <a:rPr lang="en-US" sz="2000" dirty="0"/>
              <a:t> </a:t>
            </a:r>
            <a:r>
              <a:rPr lang="en-US" sz="2000" dirty="0" err="1"/>
              <a:t>estabelecidos</a:t>
            </a:r>
            <a:r>
              <a:rPr lang="en-US" sz="2000" dirty="0"/>
              <a:t> </a:t>
            </a:r>
          </a:p>
        </p:txBody>
      </p:sp>
      <p:sp>
        <p:nvSpPr>
          <p:cNvPr id="6" name="Pentagon 5"/>
          <p:cNvSpPr/>
          <p:nvPr/>
        </p:nvSpPr>
        <p:spPr>
          <a:xfrm>
            <a:off x="1831617" y="2311401"/>
            <a:ext cx="5065889" cy="668868"/>
          </a:xfrm>
          <a:prstGeom prst="homePlate">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dirty="0" err="1"/>
              <a:t>Qualidade</a:t>
            </a:r>
            <a:r>
              <a:rPr lang="en-US" sz="2000" dirty="0"/>
              <a:t> de </a:t>
            </a:r>
            <a:r>
              <a:rPr lang="en-US" sz="2000" dirty="0" err="1"/>
              <a:t>entregas</a:t>
            </a:r>
            <a:r>
              <a:rPr lang="en-US" sz="2000" dirty="0"/>
              <a:t> </a:t>
            </a:r>
            <a:r>
              <a:rPr lang="en-US" sz="2000" dirty="0" err="1"/>
              <a:t>acima</a:t>
            </a:r>
            <a:r>
              <a:rPr lang="en-US" sz="2000" dirty="0"/>
              <a:t> da </a:t>
            </a:r>
            <a:r>
              <a:rPr lang="en-US" sz="2000" dirty="0" err="1"/>
              <a:t>média</a:t>
            </a:r>
            <a:r>
              <a:rPr lang="en-US" sz="2000" dirty="0"/>
              <a:t> </a:t>
            </a:r>
          </a:p>
        </p:txBody>
      </p:sp>
      <p:sp>
        <p:nvSpPr>
          <p:cNvPr id="7" name="Pentagon 6"/>
          <p:cNvSpPr/>
          <p:nvPr/>
        </p:nvSpPr>
        <p:spPr>
          <a:xfrm>
            <a:off x="1828795" y="3127026"/>
            <a:ext cx="5065889" cy="668868"/>
          </a:xfrm>
          <a:prstGeom prst="homePlate">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dirty="0" err="1"/>
              <a:t>Gestão</a:t>
            </a:r>
            <a:r>
              <a:rPr lang="en-US" sz="2000" dirty="0"/>
              <a:t> </a:t>
            </a:r>
            <a:r>
              <a:rPr lang="en-US" sz="2000" dirty="0" err="1"/>
              <a:t>efetiva</a:t>
            </a:r>
            <a:r>
              <a:rPr lang="en-US" sz="2000" dirty="0"/>
              <a:t> de </a:t>
            </a:r>
            <a:r>
              <a:rPr lang="en-US" sz="2000" dirty="0" err="1"/>
              <a:t>projetos</a:t>
            </a:r>
            <a:r>
              <a:rPr lang="en-US" sz="2000" dirty="0"/>
              <a:t> e de </a:t>
            </a:r>
            <a:r>
              <a:rPr lang="en-US" sz="2000" dirty="0" err="1"/>
              <a:t>pessoas</a:t>
            </a:r>
            <a:r>
              <a:rPr lang="en-US" sz="2000" dirty="0"/>
              <a:t> </a:t>
            </a:r>
          </a:p>
        </p:txBody>
      </p:sp>
      <p:sp>
        <p:nvSpPr>
          <p:cNvPr id="8" name="Pentagon 7"/>
          <p:cNvSpPr/>
          <p:nvPr/>
        </p:nvSpPr>
        <p:spPr>
          <a:xfrm>
            <a:off x="1840084" y="4775209"/>
            <a:ext cx="5065889" cy="668868"/>
          </a:xfrm>
          <a:prstGeom prst="homePlate">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dirty="0" err="1"/>
              <a:t>Reuniões</a:t>
            </a:r>
            <a:r>
              <a:rPr lang="en-US" sz="2000" dirty="0"/>
              <a:t> de </a:t>
            </a:r>
            <a:r>
              <a:rPr lang="en-US" sz="2000" dirty="0" err="1"/>
              <a:t>cadência</a:t>
            </a:r>
            <a:r>
              <a:rPr lang="en-US" sz="2000" dirty="0"/>
              <a:t> </a:t>
            </a:r>
            <a:r>
              <a:rPr lang="en-US" sz="2000" dirty="0" err="1"/>
              <a:t>semanais</a:t>
            </a:r>
            <a:endParaRPr lang="en-US" sz="2000" dirty="0"/>
          </a:p>
        </p:txBody>
      </p:sp>
      <p:sp>
        <p:nvSpPr>
          <p:cNvPr id="9" name="Pentagon 8"/>
          <p:cNvSpPr/>
          <p:nvPr/>
        </p:nvSpPr>
        <p:spPr>
          <a:xfrm>
            <a:off x="1837262" y="3953940"/>
            <a:ext cx="5065889" cy="668868"/>
          </a:xfrm>
          <a:prstGeom prst="homePlate">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dirty="0" err="1"/>
              <a:t>Relatórios</a:t>
            </a:r>
            <a:r>
              <a:rPr lang="en-US" sz="2000" dirty="0"/>
              <a:t> de status </a:t>
            </a:r>
            <a:r>
              <a:rPr lang="en-US" sz="2000" dirty="0" err="1"/>
              <a:t>semanais</a:t>
            </a:r>
            <a:r>
              <a:rPr lang="en-US" sz="2000" dirty="0"/>
              <a:t> </a:t>
            </a:r>
          </a:p>
        </p:txBody>
      </p:sp>
      <p:sp>
        <p:nvSpPr>
          <p:cNvPr id="10" name="Pentagon 9"/>
          <p:cNvSpPr/>
          <p:nvPr/>
        </p:nvSpPr>
        <p:spPr>
          <a:xfrm>
            <a:off x="1834440" y="5602116"/>
            <a:ext cx="5065889" cy="668868"/>
          </a:xfrm>
          <a:prstGeom prst="homePlate">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dirty="0" err="1"/>
              <a:t>Garantia</a:t>
            </a:r>
            <a:r>
              <a:rPr lang="en-US" sz="2000" dirty="0"/>
              <a:t> de 24 </a:t>
            </a:r>
            <a:r>
              <a:rPr lang="en-US" sz="2000" dirty="0" err="1"/>
              <a:t>meses</a:t>
            </a:r>
            <a:r>
              <a:rPr lang="en-US" sz="2000" dirty="0"/>
              <a:t> </a:t>
            </a:r>
            <a:r>
              <a:rPr lang="en-US" sz="2000" dirty="0" err="1"/>
              <a:t>em</a:t>
            </a:r>
            <a:r>
              <a:rPr lang="en-US" sz="2000" dirty="0"/>
              <a:t> </a:t>
            </a:r>
            <a:r>
              <a:rPr lang="en-US" sz="2000" dirty="0" err="1"/>
              <a:t>nossos</a:t>
            </a:r>
            <a:r>
              <a:rPr lang="en-US" sz="2000" dirty="0"/>
              <a:t> </a:t>
            </a:r>
            <a:r>
              <a:rPr lang="en-US" sz="2000" dirty="0" err="1"/>
              <a:t>projetos</a:t>
            </a:r>
            <a:r>
              <a:rPr lang="en-US" sz="2000" dirty="0"/>
              <a:t> </a:t>
            </a:r>
          </a:p>
        </p:txBody>
      </p:sp>
      <p:sp>
        <p:nvSpPr>
          <p:cNvPr id="12" name="Title 1"/>
          <p:cNvSpPr>
            <a:spLocks noGrp="1"/>
          </p:cNvSpPr>
          <p:nvPr>
            <p:ph type="title"/>
          </p:nvPr>
        </p:nvSpPr>
        <p:spPr>
          <a:xfrm>
            <a:off x="531950" y="406400"/>
            <a:ext cx="11128098" cy="889000"/>
          </a:xfrm>
        </p:spPr>
        <p:txBody>
          <a:bodyPr/>
          <a:lstStyle/>
          <a:p>
            <a:r>
              <a:rPr lang="pt-BR" sz="3600" dirty="0"/>
              <a:t>Benefícios </a:t>
            </a:r>
            <a:r>
              <a:rPr lang="pt-BR" sz="3600" dirty="0">
                <a:solidFill>
                  <a:srgbClr val="FF0000"/>
                </a:solidFill>
              </a:rPr>
              <a:t>Fábrica de Software </a:t>
            </a:r>
            <a:br>
              <a:rPr lang="pt-BR" sz="3600" dirty="0">
                <a:solidFill>
                  <a:srgbClr val="FF0000"/>
                </a:solidFill>
              </a:rPr>
            </a:br>
            <a:r>
              <a:rPr lang="pt-BR" sz="3600" b="1" dirty="0"/>
              <a:t>SUPERO</a:t>
            </a:r>
            <a:endParaRPr lang="pt-BR" sz="3600" dirty="0"/>
          </a:p>
        </p:txBody>
      </p:sp>
    </p:spTree>
    <p:extLst>
      <p:ext uri="{BB962C8B-B14F-4D97-AF65-F5344CB8AC3E}">
        <p14:creationId xmlns:p14="http://schemas.microsoft.com/office/powerpoint/2010/main" val="259829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Fábrica</a:t>
            </a:r>
            <a:r>
              <a:rPr lang="en-US" dirty="0"/>
              <a:t> de Software – </a:t>
            </a:r>
            <a:r>
              <a:rPr lang="en-US" b="1" dirty="0" err="1"/>
              <a:t>Ferramentas</a:t>
            </a:r>
            <a:r>
              <a:rPr lang="en-US" b="1" dirty="0"/>
              <a:t> e </a:t>
            </a:r>
            <a:r>
              <a:rPr lang="en-US" b="1" dirty="0" err="1"/>
              <a:t>Tecnologias</a:t>
            </a:r>
            <a:r>
              <a:rPr lang="en-US" dirty="0"/>
              <a:t> </a:t>
            </a:r>
            <a:br>
              <a:rPr lang="en-US" dirty="0"/>
            </a:br>
            <a:r>
              <a:rPr lang="en-US" b="1" dirty="0"/>
              <a:t>SUPERO</a:t>
            </a:r>
          </a:p>
        </p:txBody>
      </p:sp>
      <p:graphicFrame>
        <p:nvGraphicFramePr>
          <p:cNvPr id="6" name="Content Placeholder 5"/>
          <p:cNvGraphicFramePr>
            <a:graphicFrameLocks noGrp="1"/>
          </p:cNvGraphicFramePr>
          <p:nvPr>
            <p:ph idx="1"/>
          </p:nvPr>
        </p:nvGraphicFramePr>
        <p:xfrm>
          <a:off x="-592667" y="1523999"/>
          <a:ext cx="12252855" cy="49388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rPr>
              <a:pPr/>
              <a:t>19</a:t>
            </a:fld>
            <a:endParaRPr lang="uk-UA" dirty="0">
              <a:solidFill>
                <a:srgbClr val="5F5F5F">
                  <a:lumMod val="60000"/>
                  <a:lumOff val="40000"/>
                </a:srgbClr>
              </a:solidFill>
            </a:endParaRPr>
          </a:p>
        </p:txBody>
      </p:sp>
      <p:pic>
        <p:nvPicPr>
          <p:cNvPr id="9" name="Picture 8"/>
          <p:cNvPicPr>
            <a:picLocks noChangeAspect="1"/>
          </p:cNvPicPr>
          <p:nvPr/>
        </p:nvPicPr>
        <p:blipFill>
          <a:blip r:embed="rId8"/>
          <a:stretch>
            <a:fillRect/>
          </a:stretch>
        </p:blipFill>
        <p:spPr>
          <a:xfrm>
            <a:off x="3061082" y="5630332"/>
            <a:ext cx="1083352" cy="364067"/>
          </a:xfrm>
          <a:prstGeom prst="rect">
            <a:avLst/>
          </a:prstGeom>
        </p:spPr>
      </p:pic>
      <p:pic>
        <p:nvPicPr>
          <p:cNvPr id="10" name="Picture 9"/>
          <p:cNvPicPr>
            <a:picLocks noChangeAspect="1"/>
          </p:cNvPicPr>
          <p:nvPr/>
        </p:nvPicPr>
        <p:blipFill>
          <a:blip r:embed="rId9"/>
          <a:stretch>
            <a:fillRect/>
          </a:stretch>
        </p:blipFill>
        <p:spPr>
          <a:xfrm>
            <a:off x="5809745" y="4035778"/>
            <a:ext cx="871865" cy="488244"/>
          </a:xfrm>
          <a:prstGeom prst="rect">
            <a:avLst/>
          </a:prstGeom>
        </p:spPr>
      </p:pic>
      <p:pic>
        <p:nvPicPr>
          <p:cNvPr id="11" name="Picture 10"/>
          <p:cNvPicPr>
            <a:picLocks noChangeAspect="1"/>
          </p:cNvPicPr>
          <p:nvPr/>
        </p:nvPicPr>
        <p:blipFill>
          <a:blip r:embed="rId10"/>
          <a:stretch>
            <a:fillRect/>
          </a:stretch>
        </p:blipFill>
        <p:spPr>
          <a:xfrm>
            <a:off x="4389983" y="1792112"/>
            <a:ext cx="994063" cy="609600"/>
          </a:xfrm>
          <a:prstGeom prst="rect">
            <a:avLst/>
          </a:prstGeom>
        </p:spPr>
      </p:pic>
      <p:pic>
        <p:nvPicPr>
          <p:cNvPr id="12" name="Picture 11"/>
          <p:cNvPicPr>
            <a:picLocks noChangeAspect="1"/>
          </p:cNvPicPr>
          <p:nvPr/>
        </p:nvPicPr>
        <p:blipFill>
          <a:blip r:embed="rId11"/>
          <a:stretch>
            <a:fillRect/>
          </a:stretch>
        </p:blipFill>
        <p:spPr>
          <a:xfrm>
            <a:off x="1735666" y="3259667"/>
            <a:ext cx="945445" cy="663222"/>
          </a:xfrm>
          <a:prstGeom prst="rect">
            <a:avLst/>
          </a:prstGeom>
        </p:spPr>
      </p:pic>
      <p:pic>
        <p:nvPicPr>
          <p:cNvPr id="13" name="Picture 12"/>
          <p:cNvPicPr>
            <a:picLocks noChangeAspect="1"/>
          </p:cNvPicPr>
          <p:nvPr/>
        </p:nvPicPr>
        <p:blipFill>
          <a:blip r:embed="rId12"/>
          <a:stretch>
            <a:fillRect/>
          </a:stretch>
        </p:blipFill>
        <p:spPr>
          <a:xfrm>
            <a:off x="6999111" y="4783177"/>
            <a:ext cx="1016000" cy="577633"/>
          </a:xfrm>
          <a:prstGeom prst="rect">
            <a:avLst/>
          </a:prstGeom>
        </p:spPr>
      </p:pic>
      <p:pic>
        <p:nvPicPr>
          <p:cNvPr id="14" name="Picture 13"/>
          <p:cNvPicPr>
            <a:picLocks noChangeAspect="1"/>
          </p:cNvPicPr>
          <p:nvPr/>
        </p:nvPicPr>
        <p:blipFill>
          <a:blip r:embed="rId13"/>
          <a:stretch>
            <a:fillRect/>
          </a:stretch>
        </p:blipFill>
        <p:spPr>
          <a:xfrm>
            <a:off x="7154334" y="3287889"/>
            <a:ext cx="674511" cy="674511"/>
          </a:xfrm>
          <a:prstGeom prst="rect">
            <a:avLst/>
          </a:prstGeom>
        </p:spPr>
      </p:pic>
      <p:pic>
        <p:nvPicPr>
          <p:cNvPr id="18" name="Picture 17"/>
          <p:cNvPicPr>
            <a:picLocks noChangeAspect="1"/>
          </p:cNvPicPr>
          <p:nvPr/>
        </p:nvPicPr>
        <p:blipFill>
          <a:blip r:embed="rId14"/>
          <a:stretch>
            <a:fillRect/>
          </a:stretch>
        </p:blipFill>
        <p:spPr>
          <a:xfrm>
            <a:off x="8552745" y="2428523"/>
            <a:ext cx="520700" cy="1028700"/>
          </a:xfrm>
          <a:prstGeom prst="rect">
            <a:avLst/>
          </a:prstGeom>
        </p:spPr>
      </p:pic>
      <p:pic>
        <p:nvPicPr>
          <p:cNvPr id="15" name="Imagem 14">
            <a:extLst>
              <a:ext uri="{FF2B5EF4-FFF2-40B4-BE49-F238E27FC236}">
                <a16:creationId xmlns:a16="http://schemas.microsoft.com/office/drawing/2014/main" id="{2EADB9E1-D79A-4D6C-B936-1D1B4E9B0777}"/>
              </a:ext>
            </a:extLst>
          </p:cNvPr>
          <p:cNvPicPr>
            <a:picLocks noChangeAspect="1"/>
          </p:cNvPicPr>
          <p:nvPr/>
        </p:nvPicPr>
        <p:blipFill>
          <a:blip r:embed="rId15"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Tree>
    <p:extLst>
      <p:ext uri="{BB962C8B-B14F-4D97-AF65-F5344CB8AC3E}">
        <p14:creationId xmlns:p14="http://schemas.microsoft.com/office/powerpoint/2010/main" val="140768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2" name="Picture 4" hidden="1"/>
          <p:cNvPicPr>
            <a:picLocks noChangeAspect="1" noChangeArrowheads="1"/>
          </p:cNvPicPr>
          <p:nvPr/>
        </p:nvPicPr>
        <p:blipFill>
          <a:blip r:embed="rId3" cstate="print"/>
          <a:srcRect t="9074" r="29722"/>
          <a:stretch>
            <a:fillRect/>
          </a:stretch>
        </p:blipFill>
        <p:spPr bwMode="auto">
          <a:xfrm>
            <a:off x="1589" y="623032"/>
            <a:ext cx="8566035" cy="6234076"/>
          </a:xfrm>
          <a:prstGeom prst="rect">
            <a:avLst/>
          </a:prstGeom>
          <a:noFill/>
          <a:ln w="9525">
            <a:noFill/>
            <a:miter lim="800000"/>
            <a:headEnd/>
            <a:tailEnd/>
          </a:ln>
          <a:effectLst/>
        </p:spPr>
      </p:pic>
      <p:pic>
        <p:nvPicPr>
          <p:cNvPr id="94213" name="Picture 5" hidden="1"/>
          <p:cNvPicPr>
            <a:picLocks noChangeAspect="1" noChangeArrowheads="1"/>
          </p:cNvPicPr>
          <p:nvPr/>
        </p:nvPicPr>
        <p:blipFill>
          <a:blip r:embed="rId4" cstate="print"/>
          <a:srcRect t="22778" r="28889"/>
          <a:stretch>
            <a:fillRect/>
          </a:stretch>
        </p:blipFill>
        <p:spPr bwMode="auto">
          <a:xfrm>
            <a:off x="1588" y="1562588"/>
            <a:ext cx="8667609" cy="5294521"/>
          </a:xfrm>
          <a:prstGeom prst="rect">
            <a:avLst/>
          </a:prstGeom>
          <a:noFill/>
          <a:ln w="9525">
            <a:noFill/>
            <a:miter lim="800000"/>
            <a:headEnd/>
            <a:tailEnd/>
          </a:ln>
          <a:effectLst/>
        </p:spPr>
      </p:pic>
      <p:pic>
        <p:nvPicPr>
          <p:cNvPr id="94214" name="Picture 6" hidden="1"/>
          <p:cNvPicPr>
            <a:picLocks noChangeAspect="1" noChangeArrowheads="1"/>
          </p:cNvPicPr>
          <p:nvPr/>
        </p:nvPicPr>
        <p:blipFill>
          <a:blip r:embed="rId5" cstate="print"/>
          <a:srcRect t="14300" r="3538"/>
          <a:stretch>
            <a:fillRect/>
          </a:stretch>
        </p:blipFill>
        <p:spPr bwMode="auto">
          <a:xfrm>
            <a:off x="1588" y="981367"/>
            <a:ext cx="11757567" cy="5875741"/>
          </a:xfrm>
          <a:prstGeom prst="rect">
            <a:avLst/>
          </a:prstGeom>
          <a:noFill/>
          <a:ln w="9525">
            <a:noFill/>
            <a:miter lim="800000"/>
            <a:headEnd/>
            <a:tailEnd/>
          </a:ln>
          <a:effectLst/>
        </p:spPr>
      </p:pic>
      <p:sp>
        <p:nvSpPr>
          <p:cNvPr id="3" name="Retângulo 23"/>
          <p:cNvSpPr>
            <a:spLocks noChangeArrowheads="1"/>
          </p:cNvSpPr>
          <p:nvPr/>
        </p:nvSpPr>
        <p:spPr bwMode="auto">
          <a:xfrm>
            <a:off x="2064602" y="178224"/>
            <a:ext cx="8062796" cy="929229"/>
          </a:xfrm>
          <a:prstGeom prst="rect">
            <a:avLst/>
          </a:prstGeom>
          <a:noFill/>
          <a:ln>
            <a:noFill/>
          </a:ln>
        </p:spPr>
        <p:txBody>
          <a:bodyPr wrap="square">
            <a:spAutoFit/>
          </a:bodyPr>
          <a:lstStyle/>
          <a:p>
            <a:pPr algn="ctr">
              <a:lnSpc>
                <a:spcPct val="85000"/>
              </a:lnSpc>
              <a:spcAft>
                <a:spcPts val="800"/>
              </a:spcAft>
              <a:defRPr/>
            </a:pPr>
            <a:r>
              <a:rPr lang="pt-BR" sz="6398" b="1" dirty="0">
                <a:solidFill>
                  <a:schemeClr val="bg1"/>
                </a:solidFill>
                <a:latin typeface="+mj-lt"/>
                <a:ea typeface="Tahoma" pitchFamily="34" charset="0"/>
                <a:cs typeface="Tahoma" pitchFamily="34" charset="0"/>
              </a:rPr>
              <a:t>A SUPERO</a:t>
            </a:r>
          </a:p>
        </p:txBody>
      </p:sp>
      <p:sp>
        <p:nvSpPr>
          <p:cNvPr id="12" name="Oval 11"/>
          <p:cNvSpPr/>
          <p:nvPr/>
        </p:nvSpPr>
        <p:spPr>
          <a:xfrm>
            <a:off x="3926058" y="5022007"/>
            <a:ext cx="167951" cy="170323"/>
          </a:xfrm>
          <a:prstGeom prst="ellipse">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21" name="CaixaDeTexto 20"/>
          <p:cNvSpPr txBox="1"/>
          <p:nvPr/>
        </p:nvSpPr>
        <p:spPr>
          <a:xfrm>
            <a:off x="10389767" y="2053108"/>
            <a:ext cx="914400" cy="914400"/>
          </a:xfrm>
          <a:prstGeom prst="rect">
            <a:avLst/>
          </a:prstGeom>
          <a:noFill/>
        </p:spPr>
        <p:txBody>
          <a:bodyPr wrap="none" lIns="0" tIns="0" rIns="0" bIns="0" rtlCol="0">
            <a:noAutofit/>
          </a:bodyPr>
          <a:lstStyle/>
          <a:p>
            <a:pPr>
              <a:lnSpc>
                <a:spcPct val="90000"/>
              </a:lnSpc>
            </a:pPr>
            <a:r>
              <a:rPr lang="pt-BR" b="1">
                <a:solidFill>
                  <a:schemeClr val="bg1"/>
                </a:solidFill>
              </a:rPr>
              <a:t>Parceiros</a:t>
            </a:r>
          </a:p>
        </p:txBody>
      </p:sp>
      <p:sp>
        <p:nvSpPr>
          <p:cNvPr id="22" name="Losango 21"/>
          <p:cNvSpPr/>
          <p:nvPr/>
        </p:nvSpPr>
        <p:spPr>
          <a:xfrm>
            <a:off x="9448199" y="178224"/>
            <a:ext cx="2713622" cy="2657688"/>
          </a:xfrm>
          <a:prstGeom prst="diamond">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sz="3200" b="1" dirty="0"/>
          </a:p>
          <a:p>
            <a:pPr algn="ctr">
              <a:lnSpc>
                <a:spcPct val="90000"/>
              </a:lnSpc>
            </a:pPr>
            <a:r>
              <a:rPr lang="pt-BR" sz="3200" b="1" dirty="0"/>
              <a:t>+130</a:t>
            </a:r>
          </a:p>
          <a:p>
            <a:pPr algn="ctr">
              <a:lnSpc>
                <a:spcPct val="90000"/>
              </a:lnSpc>
            </a:pPr>
            <a:r>
              <a:rPr lang="pt-BR" sz="1400" b="1" dirty="0"/>
              <a:t>Colaboradores</a:t>
            </a:r>
            <a:endParaRPr lang="pt-BR" sz="900" b="1" dirty="0"/>
          </a:p>
        </p:txBody>
      </p:sp>
      <p:pic>
        <p:nvPicPr>
          <p:cNvPr id="65" name="Imagem 64"/>
          <p:cNvPicPr>
            <a:picLocks noChangeAspect="1"/>
          </p:cNvPicPr>
          <p:nvPr/>
        </p:nvPicPr>
        <p:blipFill rotWithShape="1">
          <a:blip r:embed="rId6" cstate="print">
            <a:extLst>
              <a:ext uri="{28A0092B-C50C-407E-A947-70E740481C1C}">
                <a14:useLocalDpi xmlns:a14="http://schemas.microsoft.com/office/drawing/2010/main" val="0"/>
              </a:ext>
            </a:extLst>
          </a:blip>
          <a:srcRect l="35038" t="14300" r="57087" b="72050"/>
          <a:stretch/>
        </p:blipFill>
        <p:spPr>
          <a:xfrm>
            <a:off x="10157355" y="322684"/>
            <a:ext cx="1186103" cy="1156449"/>
          </a:xfrm>
          <a:prstGeom prst="rect">
            <a:avLst/>
          </a:prstGeom>
        </p:spPr>
      </p:pic>
      <p:sp>
        <p:nvSpPr>
          <p:cNvPr id="47" name="Losango 46"/>
          <p:cNvSpPr/>
          <p:nvPr/>
        </p:nvSpPr>
        <p:spPr>
          <a:xfrm>
            <a:off x="7428755" y="932896"/>
            <a:ext cx="2713622" cy="2657688"/>
          </a:xfrm>
          <a:prstGeom prst="diamond">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sz="3200" b="1" dirty="0"/>
          </a:p>
          <a:p>
            <a:pPr algn="ctr">
              <a:lnSpc>
                <a:spcPct val="90000"/>
              </a:lnSpc>
            </a:pPr>
            <a:r>
              <a:rPr lang="pt-BR" sz="3200" b="1" dirty="0"/>
              <a:t>+50</a:t>
            </a:r>
          </a:p>
          <a:p>
            <a:pPr algn="ctr">
              <a:lnSpc>
                <a:spcPct val="90000"/>
              </a:lnSpc>
            </a:pPr>
            <a:r>
              <a:rPr lang="pt-BR" sz="1400" b="1" dirty="0"/>
              <a:t>Clientes Ativos</a:t>
            </a:r>
            <a:endParaRPr lang="pt-BR" sz="900" b="1" dirty="0"/>
          </a:p>
        </p:txBody>
      </p:sp>
      <p:pic>
        <p:nvPicPr>
          <p:cNvPr id="23" name="Imagem 22"/>
          <p:cNvPicPr>
            <a:picLocks noChangeAspect="1"/>
          </p:cNvPicPr>
          <p:nvPr/>
        </p:nvPicPr>
        <p:blipFill>
          <a:blip r:embed="rId7"/>
          <a:stretch>
            <a:fillRect/>
          </a:stretch>
        </p:blipFill>
        <p:spPr>
          <a:xfrm>
            <a:off x="8236512" y="1404223"/>
            <a:ext cx="1098107" cy="768675"/>
          </a:xfrm>
          <a:prstGeom prst="rect">
            <a:avLst/>
          </a:prstGeom>
        </p:spPr>
      </p:pic>
      <p:sp>
        <p:nvSpPr>
          <p:cNvPr id="51" name="Losango 50"/>
          <p:cNvSpPr/>
          <p:nvPr/>
        </p:nvSpPr>
        <p:spPr>
          <a:xfrm>
            <a:off x="8839924" y="2320137"/>
            <a:ext cx="2713622" cy="2657688"/>
          </a:xfrm>
          <a:prstGeom prst="diamond">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sz="3200" b="1" dirty="0"/>
          </a:p>
          <a:p>
            <a:pPr algn="ctr">
              <a:lnSpc>
                <a:spcPct val="90000"/>
              </a:lnSpc>
            </a:pPr>
            <a:r>
              <a:rPr lang="pt-BR" sz="3200" b="1" dirty="0"/>
              <a:t>3</a:t>
            </a:r>
          </a:p>
          <a:p>
            <a:pPr algn="ctr">
              <a:lnSpc>
                <a:spcPct val="90000"/>
              </a:lnSpc>
            </a:pPr>
            <a:r>
              <a:rPr lang="pt-BR" sz="1400" b="1" dirty="0"/>
              <a:t>Universidades</a:t>
            </a:r>
          </a:p>
          <a:p>
            <a:pPr algn="ctr">
              <a:lnSpc>
                <a:spcPct val="90000"/>
              </a:lnSpc>
            </a:pPr>
            <a:r>
              <a:rPr lang="pt-BR" sz="1400" b="1" dirty="0"/>
              <a:t>Conveniadas</a:t>
            </a:r>
            <a:endParaRPr lang="pt-BR" sz="900" b="1" dirty="0"/>
          </a:p>
        </p:txBody>
      </p:sp>
      <p:pic>
        <p:nvPicPr>
          <p:cNvPr id="2" name="Imagem 1"/>
          <p:cNvPicPr>
            <a:picLocks noChangeAspect="1"/>
          </p:cNvPicPr>
          <p:nvPr/>
        </p:nvPicPr>
        <p:blipFill rotWithShape="1">
          <a:blip r:embed="rId6" cstate="print">
            <a:extLst>
              <a:ext uri="{28A0092B-C50C-407E-A947-70E740481C1C}">
                <a14:useLocalDpi xmlns:a14="http://schemas.microsoft.com/office/drawing/2010/main" val="0"/>
              </a:ext>
            </a:extLst>
          </a:blip>
          <a:srcRect l="81500" t="54200" r="5113" b="34250"/>
          <a:stretch/>
        </p:blipFill>
        <p:spPr>
          <a:xfrm>
            <a:off x="9630637" y="2817307"/>
            <a:ext cx="1631756" cy="791882"/>
          </a:xfrm>
          <a:prstGeom prst="rect">
            <a:avLst/>
          </a:prstGeom>
        </p:spPr>
      </p:pic>
      <p:graphicFrame>
        <p:nvGraphicFramePr>
          <p:cNvPr id="52" name="Diagrama 51"/>
          <p:cNvGraphicFramePr/>
          <p:nvPr>
            <p:extLst>
              <p:ext uri="{D42A27DB-BD31-4B8C-83A1-F6EECF244321}">
                <p14:modId xmlns:p14="http://schemas.microsoft.com/office/powerpoint/2010/main" val="488750546"/>
              </p:ext>
            </p:extLst>
          </p:nvPr>
        </p:nvGraphicFramePr>
        <p:xfrm>
          <a:off x="-1" y="625642"/>
          <a:ext cx="6571101" cy="620973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8" name="Losango 57"/>
          <p:cNvSpPr/>
          <p:nvPr/>
        </p:nvSpPr>
        <p:spPr>
          <a:xfrm>
            <a:off x="6652838" y="2912382"/>
            <a:ext cx="2713622" cy="2657688"/>
          </a:xfrm>
          <a:prstGeom prst="diamond">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sz="3200" b="1" dirty="0"/>
          </a:p>
          <a:p>
            <a:pPr algn="ctr">
              <a:lnSpc>
                <a:spcPct val="90000"/>
              </a:lnSpc>
            </a:pPr>
            <a:r>
              <a:rPr lang="pt-BR" sz="3200" b="1" dirty="0"/>
              <a:t>3</a:t>
            </a:r>
            <a:r>
              <a:rPr lang="pt-BR" sz="1400" b="1" dirty="0"/>
              <a:t> un.</a:t>
            </a:r>
          </a:p>
          <a:p>
            <a:pPr algn="ctr">
              <a:lnSpc>
                <a:spcPct val="90000"/>
              </a:lnSpc>
            </a:pPr>
            <a:r>
              <a:rPr lang="pt-BR" sz="1400" b="1" dirty="0"/>
              <a:t>Florianópolis</a:t>
            </a:r>
          </a:p>
          <a:p>
            <a:pPr algn="ctr">
              <a:lnSpc>
                <a:spcPct val="90000"/>
              </a:lnSpc>
            </a:pPr>
            <a:r>
              <a:rPr lang="pt-BR" sz="1400" b="1" dirty="0"/>
              <a:t>Blumenau</a:t>
            </a:r>
          </a:p>
          <a:p>
            <a:pPr algn="ctr">
              <a:lnSpc>
                <a:spcPct val="90000"/>
              </a:lnSpc>
            </a:pPr>
            <a:r>
              <a:rPr lang="pt-BR" sz="1400" b="1" dirty="0"/>
              <a:t>Joinville</a:t>
            </a:r>
          </a:p>
        </p:txBody>
      </p:sp>
      <p:sp>
        <p:nvSpPr>
          <p:cNvPr id="26" name="CaixaDeTexto 25"/>
          <p:cNvSpPr txBox="1"/>
          <p:nvPr/>
        </p:nvSpPr>
        <p:spPr>
          <a:xfrm rot="18471258">
            <a:off x="91916" y="380376"/>
            <a:ext cx="914400" cy="914400"/>
          </a:xfrm>
          <a:prstGeom prst="rect">
            <a:avLst/>
          </a:prstGeom>
          <a:noFill/>
        </p:spPr>
        <p:txBody>
          <a:bodyPr wrap="none" lIns="0" tIns="0" rIns="0" bIns="0" rtlCol="0">
            <a:noAutofit/>
          </a:bodyPr>
          <a:lstStyle/>
          <a:p>
            <a:pPr>
              <a:lnSpc>
                <a:spcPct val="90000"/>
              </a:lnSpc>
            </a:pPr>
            <a:r>
              <a:rPr lang="pt-BR" sz="3200" b="1" dirty="0">
                <a:solidFill>
                  <a:schemeClr val="bg1"/>
                </a:solidFill>
              </a:rPr>
              <a:t>15 anos</a:t>
            </a:r>
          </a:p>
        </p:txBody>
      </p:sp>
      <p:sp>
        <p:nvSpPr>
          <p:cNvPr id="27" name="CaixaDeTexto 26"/>
          <p:cNvSpPr txBox="1"/>
          <p:nvPr/>
        </p:nvSpPr>
        <p:spPr>
          <a:xfrm>
            <a:off x="11049966" y="5182719"/>
            <a:ext cx="914400" cy="342055"/>
          </a:xfrm>
          <a:prstGeom prst="rect">
            <a:avLst/>
          </a:prstGeom>
          <a:noFill/>
        </p:spPr>
        <p:txBody>
          <a:bodyPr wrap="none" lIns="0" tIns="0" rIns="0" bIns="0" rtlCol="0">
            <a:noAutofit/>
          </a:bodyPr>
          <a:lstStyle/>
          <a:p>
            <a:pPr>
              <a:lnSpc>
                <a:spcPct val="90000"/>
              </a:lnSpc>
            </a:pPr>
            <a:r>
              <a:rPr lang="pt-BR" b="1">
                <a:solidFill>
                  <a:schemeClr val="bg1"/>
                </a:solidFill>
              </a:rPr>
              <a:t>parceiros</a:t>
            </a:r>
          </a:p>
        </p:txBody>
      </p:sp>
      <p:pic>
        <p:nvPicPr>
          <p:cNvPr id="28" name="Imagem 27"/>
          <p:cNvPicPr>
            <a:picLocks noChangeAspect="1"/>
          </p:cNvPicPr>
          <p:nvPr/>
        </p:nvPicPr>
        <p:blipFill>
          <a:blip r:embed="rId13"/>
          <a:stretch>
            <a:fillRect/>
          </a:stretch>
        </p:blipFill>
        <p:spPr>
          <a:xfrm>
            <a:off x="7584365" y="3113412"/>
            <a:ext cx="863533" cy="795898"/>
          </a:xfrm>
          <a:prstGeom prst="rect">
            <a:avLst/>
          </a:prstGeom>
        </p:spPr>
      </p:pic>
    </p:spTree>
    <p:extLst>
      <p:ext uri="{BB962C8B-B14F-4D97-AF65-F5344CB8AC3E}">
        <p14:creationId xmlns:p14="http://schemas.microsoft.com/office/powerpoint/2010/main" val="181282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4212"/>
                                        </p:tgtEl>
                                        <p:attrNameLst>
                                          <p:attrName>style.visibility</p:attrName>
                                        </p:attrNameLst>
                                      </p:cBhvr>
                                      <p:to>
                                        <p:strVal val="visible"/>
                                      </p:to>
                                    </p:set>
                                    <p:animEffect transition="in" filter="fade">
                                      <p:cBhvr>
                                        <p:cTn id="7" dur="500"/>
                                        <p:tgtEl>
                                          <p:spTgt spid="942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4213"/>
                                        </p:tgtEl>
                                        <p:attrNameLst>
                                          <p:attrName>style.visibility</p:attrName>
                                        </p:attrNameLst>
                                      </p:cBhvr>
                                      <p:to>
                                        <p:strVal val="visible"/>
                                      </p:to>
                                    </p:set>
                                    <p:animEffect transition="in" filter="fade">
                                      <p:cBhvr>
                                        <p:cTn id="11" dur="500"/>
                                        <p:tgtEl>
                                          <p:spTgt spid="94213"/>
                                        </p:tgtEl>
                                      </p:cBhvr>
                                    </p:animEffect>
                                  </p:childTnLst>
                                </p:cTn>
                              </p:par>
                              <p:par>
                                <p:cTn id="12" presetID="10" presetClass="entr" presetSubtype="0" fill="hold" nodeType="withEffect">
                                  <p:stCondLst>
                                    <p:cond delay="200"/>
                                  </p:stCondLst>
                                  <p:childTnLst>
                                    <p:set>
                                      <p:cBhvr>
                                        <p:cTn id="13" dur="1" fill="hold">
                                          <p:stCondLst>
                                            <p:cond delay="0"/>
                                          </p:stCondLst>
                                        </p:cTn>
                                        <p:tgtEl>
                                          <p:spTgt spid="94214"/>
                                        </p:tgtEl>
                                        <p:attrNameLst>
                                          <p:attrName>style.visibility</p:attrName>
                                        </p:attrNameLst>
                                      </p:cBhvr>
                                      <p:to>
                                        <p:strVal val="visible"/>
                                      </p:to>
                                    </p:set>
                                    <p:animEffect transition="in" filter="fade">
                                      <p:cBhvr>
                                        <p:cTn id="14" dur="500"/>
                                        <p:tgtEl>
                                          <p:spTgt spid="94214"/>
                                        </p:tgtEl>
                                      </p:cBhvr>
                                    </p:animEffect>
                                  </p:childTnLst>
                                </p:cTn>
                              </p:par>
                              <p:par>
                                <p:cTn id="15" presetID="10"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Projetos</a:t>
            </a:r>
            <a:r>
              <a:rPr lang="en-US" dirty="0"/>
              <a:t> Turnkey (Tailor-Made) </a:t>
            </a:r>
            <a:br>
              <a:rPr lang="en-US" dirty="0"/>
            </a:br>
            <a:r>
              <a:rPr lang="en-US" b="1" dirty="0"/>
              <a:t>SUPERO</a:t>
            </a:r>
          </a:p>
        </p:txBody>
      </p:sp>
      <p:sp>
        <p:nvSpPr>
          <p:cNvPr id="3" name="Content Placeholder 2"/>
          <p:cNvSpPr>
            <a:spLocks noGrp="1"/>
          </p:cNvSpPr>
          <p:nvPr>
            <p:ph idx="1"/>
          </p:nvPr>
        </p:nvSpPr>
        <p:spPr>
          <a:xfrm>
            <a:off x="531289" y="1411113"/>
            <a:ext cx="5592933" cy="4419600"/>
          </a:xfrm>
        </p:spPr>
        <p:txBody>
          <a:bodyPr>
            <a:noAutofit/>
          </a:bodyPr>
          <a:lstStyle/>
          <a:p>
            <a:r>
              <a:rPr lang="pt-BR" sz="2000" dirty="0"/>
              <a:t>Máximo desempenho em projetos personalizados  </a:t>
            </a:r>
          </a:p>
          <a:p>
            <a:r>
              <a:rPr lang="pt-BR" sz="2000" dirty="0"/>
              <a:t>Sua equipe mais tempo focada em atividades estratégias</a:t>
            </a:r>
          </a:p>
          <a:p>
            <a:r>
              <a:rPr lang="pt-BR" sz="2000" dirty="0"/>
              <a:t>Execução de projetos estratégicos com baixo custo e ganhos rápidos </a:t>
            </a:r>
          </a:p>
          <a:p>
            <a:r>
              <a:rPr lang="pt-BR" sz="2000" dirty="0"/>
              <a:t>Soluções personalizadas sob medida para seu negócio </a:t>
            </a:r>
          </a:p>
          <a:p>
            <a:r>
              <a:rPr lang="pt-BR" sz="2000" dirty="0"/>
              <a:t>Mix de metodologias de mercado para equilibro na gestão de cada projeto </a:t>
            </a:r>
          </a:p>
          <a:p>
            <a:r>
              <a:rPr lang="pt-BR" sz="2000" dirty="0"/>
              <a:t>Entregas no prazo com qualidade esperada por todos intervenientes </a:t>
            </a:r>
          </a:p>
          <a:p>
            <a:r>
              <a:rPr lang="pt-BR" sz="2000" dirty="0"/>
              <a:t>Desembolsos atrelados a entregas </a:t>
            </a:r>
          </a:p>
          <a:p>
            <a:r>
              <a:rPr lang="pt-BR" sz="2000" dirty="0"/>
              <a:t>Acompanhamento pós-implantação presencial </a:t>
            </a:r>
          </a:p>
          <a:p>
            <a:r>
              <a:rPr lang="pt-BR" sz="2000" dirty="0"/>
              <a:t>Garantia</a:t>
            </a:r>
          </a:p>
        </p:txBody>
      </p:sp>
      <p:sp>
        <p:nvSpPr>
          <p:cNvPr id="4" name="Slide Number Placeholder 3"/>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rPr>
              <a:pPr/>
              <a:t>20</a:t>
            </a:fld>
            <a:endParaRPr lang="uk-UA" dirty="0">
              <a:solidFill>
                <a:srgbClr val="5F5F5F">
                  <a:lumMod val="60000"/>
                  <a:lumOff val="40000"/>
                </a:srgbClr>
              </a:solidFill>
            </a:endParaRPr>
          </a:p>
        </p:txBody>
      </p:sp>
      <p:pic>
        <p:nvPicPr>
          <p:cNvPr id="6" name="Picture 5" descr="1154605414_4943.jpg"/>
          <p:cNvPicPr>
            <a:picLocks noChangeAspect="1"/>
          </p:cNvPicPr>
          <p:nvPr/>
        </p:nvPicPr>
        <p:blipFill>
          <a:blip r:embed="rId3" cstate="print"/>
          <a:stretch>
            <a:fillRect/>
          </a:stretch>
        </p:blipFill>
        <p:spPr>
          <a:xfrm>
            <a:off x="6551612" y="2204149"/>
            <a:ext cx="4689141" cy="3420533"/>
          </a:xfrm>
          <a:prstGeom prst="rect">
            <a:avLst/>
          </a:prstGeom>
          <a:ln>
            <a:noFill/>
          </a:ln>
          <a:effectLst>
            <a:softEdge rad="112500"/>
          </a:effectLst>
        </p:spPr>
      </p:pic>
      <p:pic>
        <p:nvPicPr>
          <p:cNvPr id="7" name="Imagem 6">
            <a:extLst>
              <a:ext uri="{FF2B5EF4-FFF2-40B4-BE49-F238E27FC236}">
                <a16:creationId xmlns:a16="http://schemas.microsoft.com/office/drawing/2014/main" id="{072E0230-DF26-4FE7-8A07-3254A67A987D}"/>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Tree>
    <p:extLst>
      <p:ext uri="{BB962C8B-B14F-4D97-AF65-F5344CB8AC3E}">
        <p14:creationId xmlns:p14="http://schemas.microsoft.com/office/powerpoint/2010/main" val="996676647"/>
      </p:ext>
    </p:extLst>
  </p:cSld>
  <p:clrMapOvr>
    <a:masterClrMapping/>
  </p:clrMapOvr>
  <mc:AlternateContent xmlns:mc="http://schemas.openxmlformats.org/markup-compatibility/2006" xmlns:p14="http://schemas.microsoft.com/office/powerpoint/2010/main">
    <mc:Choice Requires="p14">
      <p:transition spd="med" p14:dur="700" advTm="229">
        <p:fade/>
      </p:transition>
    </mc:Choice>
    <mc:Fallback xmlns="">
      <p:transition xmlns:p14="http://schemas.microsoft.com/office/powerpoint/2010/main" spd="med" advTm="229">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Projetos</a:t>
            </a:r>
            <a:r>
              <a:rPr lang="en-US" dirty="0"/>
              <a:t> Turnkey</a:t>
            </a:r>
            <a:br>
              <a:rPr lang="en-US" dirty="0"/>
            </a:br>
            <a:r>
              <a:rPr lang="en-US" b="1" dirty="0"/>
              <a:t>SUPERO</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312233491"/>
              </p:ext>
            </p:extLst>
          </p:nvPr>
        </p:nvGraphicFramePr>
        <p:xfrm>
          <a:off x="531289" y="1524001"/>
          <a:ext cx="1112942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rPr>
              <a:pPr/>
              <a:t>21</a:t>
            </a:fld>
            <a:endParaRPr lang="uk-UA" dirty="0">
              <a:solidFill>
                <a:srgbClr val="5F5F5F">
                  <a:lumMod val="60000"/>
                  <a:lumOff val="40000"/>
                </a:srgbClr>
              </a:solidFill>
            </a:endParaRPr>
          </a:p>
        </p:txBody>
      </p:sp>
      <p:pic>
        <p:nvPicPr>
          <p:cNvPr id="6" name="Imagem 5">
            <a:extLst>
              <a:ext uri="{FF2B5EF4-FFF2-40B4-BE49-F238E27FC236}">
                <a16:creationId xmlns:a16="http://schemas.microsoft.com/office/drawing/2014/main" id="{FC30D669-73FE-43DE-9D3E-B499829558DA}"/>
              </a:ext>
            </a:extLst>
          </p:cNvPr>
          <p:cNvPicPr>
            <a:picLocks noChangeAspect="1"/>
          </p:cNvPicPr>
          <p:nvPr/>
        </p:nvPicPr>
        <p:blipFill>
          <a:blip r:embed="rId8"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Tree>
    <p:extLst>
      <p:ext uri="{BB962C8B-B14F-4D97-AF65-F5344CB8AC3E}">
        <p14:creationId xmlns:p14="http://schemas.microsoft.com/office/powerpoint/2010/main" val="46600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rPr>
              <a:pPr/>
              <a:t>22</a:t>
            </a:fld>
            <a:endParaRPr lang="uk-UA" dirty="0">
              <a:solidFill>
                <a:srgbClr val="5F5F5F">
                  <a:lumMod val="60000"/>
                  <a:lumOff val="40000"/>
                </a:srgbClr>
              </a:solidFill>
            </a:endParaRPr>
          </a:p>
        </p:txBody>
      </p:sp>
      <p:pic>
        <p:nvPicPr>
          <p:cNvPr id="5" name="Picture 4"/>
          <p:cNvPicPr>
            <a:picLocks noChangeAspect="1"/>
          </p:cNvPicPr>
          <p:nvPr/>
        </p:nvPicPr>
        <p:blipFill rotWithShape="1">
          <a:blip r:embed="rId2" cstate="print">
            <a:duotone>
              <a:schemeClr val="accent3">
                <a:shade val="45000"/>
                <a:satMod val="135000"/>
              </a:schemeClr>
              <a:prstClr val="white"/>
            </a:duotone>
          </a:blip>
          <a:srcRect l="14673" t="25930" r="13611" b="27511"/>
          <a:stretch/>
        </p:blipFill>
        <p:spPr>
          <a:xfrm>
            <a:off x="2702279" y="1957498"/>
            <a:ext cx="5811223" cy="3143368"/>
          </a:xfrm>
          <a:prstGeom prst="rect">
            <a:avLst/>
          </a:prstGeom>
        </p:spPr>
      </p:pic>
      <p:sp>
        <p:nvSpPr>
          <p:cNvPr id="6" name="Slide Number Placeholder 4"/>
          <p:cNvSpPr txBox="1">
            <a:spLocks/>
          </p:cNvSpPr>
          <p:nvPr/>
        </p:nvSpPr>
        <p:spPr>
          <a:xfrm>
            <a:off x="9037674" y="6507860"/>
            <a:ext cx="285862" cy="152136"/>
          </a:xfrm>
          <a:prstGeom prst="rect">
            <a:avLst/>
          </a:prstGeom>
        </p:spPr>
        <p:txBody>
          <a:bodyPr vert="horz" wrap="none" lIns="71332" tIns="35666" rIns="71332" bIns="35666" rtlCol="0" anchor="ctr"/>
          <a:lstStyle>
            <a:defPPr>
              <a:defRPr lang="en-US"/>
            </a:defPPr>
            <a:lvl1pPr marL="0" algn="r"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3DCDE38-3700-4BED-A5C2-A4171FA503D9}" type="slidenum">
              <a:rPr lang="es-CO" smtClean="0"/>
              <a:pPr>
                <a:defRPr/>
              </a:pPr>
              <a:t>22</a:t>
            </a:fld>
            <a:endParaRPr lang="es-CO" dirty="0"/>
          </a:p>
        </p:txBody>
      </p:sp>
      <p:grpSp>
        <p:nvGrpSpPr>
          <p:cNvPr id="7" name="Group 75"/>
          <p:cNvGrpSpPr/>
          <p:nvPr/>
        </p:nvGrpSpPr>
        <p:grpSpPr bwMode="auto">
          <a:xfrm>
            <a:off x="6209903" y="3541674"/>
            <a:ext cx="1512168" cy="792088"/>
            <a:chOff x="8885712" y="3962400"/>
            <a:chExt cx="2999900" cy="1805345"/>
          </a:xfrm>
          <a:solidFill>
            <a:schemeClr val="accent5"/>
          </a:solidFill>
          <a:effectLst>
            <a:outerShdw blurRad="50800" dist="38100" dir="5400000" algn="t" rotWithShape="0">
              <a:prstClr val="black">
                <a:alpha val="40000"/>
              </a:prstClr>
            </a:outerShdw>
          </a:effectLst>
        </p:grpSpPr>
        <p:sp>
          <p:nvSpPr>
            <p:cNvPr id="8" name="Oval 7"/>
            <p:cNvSpPr/>
            <p:nvPr/>
          </p:nvSpPr>
          <p:spPr>
            <a:xfrm>
              <a:off x="9523412" y="3962400"/>
              <a:ext cx="1066800" cy="838200"/>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s-CO" dirty="0">
                <a:solidFill>
                  <a:srgbClr val="FFFFFF"/>
                </a:solidFill>
              </a:endParaRPr>
            </a:p>
          </p:txBody>
        </p:sp>
        <p:sp>
          <p:nvSpPr>
            <p:cNvPr id="9" name="Oval 8"/>
            <p:cNvSpPr/>
            <p:nvPr/>
          </p:nvSpPr>
          <p:spPr>
            <a:xfrm>
              <a:off x="8885712" y="4381500"/>
              <a:ext cx="1171100" cy="1257300"/>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s-CO" dirty="0">
                <a:solidFill>
                  <a:srgbClr val="FFFFFF"/>
                </a:solidFill>
              </a:endParaRPr>
            </a:p>
          </p:txBody>
        </p:sp>
        <p:sp>
          <p:nvSpPr>
            <p:cNvPr id="10" name="Oval 9"/>
            <p:cNvSpPr/>
            <p:nvPr/>
          </p:nvSpPr>
          <p:spPr>
            <a:xfrm>
              <a:off x="9471262" y="4510445"/>
              <a:ext cx="1347549" cy="1257300"/>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s-CO" dirty="0">
                <a:solidFill>
                  <a:srgbClr val="FFFFFF"/>
                </a:solidFill>
              </a:endParaRPr>
            </a:p>
          </p:txBody>
        </p:sp>
        <p:sp>
          <p:nvSpPr>
            <p:cNvPr id="11" name="Oval 10"/>
            <p:cNvSpPr/>
            <p:nvPr/>
          </p:nvSpPr>
          <p:spPr>
            <a:xfrm>
              <a:off x="10195118" y="4419600"/>
              <a:ext cx="1461894" cy="1257300"/>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s-CO" dirty="0">
                <a:solidFill>
                  <a:srgbClr val="FFFFFF"/>
                </a:solidFill>
              </a:endParaRPr>
            </a:p>
          </p:txBody>
        </p:sp>
        <p:sp>
          <p:nvSpPr>
            <p:cNvPr id="12" name="Oval 11"/>
            <p:cNvSpPr/>
            <p:nvPr/>
          </p:nvSpPr>
          <p:spPr>
            <a:xfrm>
              <a:off x="11002265" y="4578249"/>
              <a:ext cx="883347" cy="908151"/>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s-CO" dirty="0">
                <a:solidFill>
                  <a:srgbClr val="FFFFFF"/>
                </a:solidFill>
              </a:endParaRPr>
            </a:p>
          </p:txBody>
        </p:sp>
        <p:sp>
          <p:nvSpPr>
            <p:cNvPr id="13" name="Oval 12"/>
            <p:cNvSpPr/>
            <p:nvPr/>
          </p:nvSpPr>
          <p:spPr>
            <a:xfrm>
              <a:off x="10164065" y="4038600"/>
              <a:ext cx="883347" cy="908151"/>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s-CO" dirty="0">
                <a:solidFill>
                  <a:srgbClr val="FFFFFF"/>
                </a:solidFill>
              </a:endParaRPr>
            </a:p>
          </p:txBody>
        </p:sp>
        <p:sp>
          <p:nvSpPr>
            <p:cNvPr id="14" name="Oval 13"/>
            <p:cNvSpPr/>
            <p:nvPr/>
          </p:nvSpPr>
          <p:spPr>
            <a:xfrm>
              <a:off x="10545065" y="4273449"/>
              <a:ext cx="883347" cy="908151"/>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s-CO" dirty="0">
                <a:solidFill>
                  <a:srgbClr val="FFFFFF"/>
                </a:solidFill>
              </a:endParaRPr>
            </a:p>
          </p:txBody>
        </p:sp>
      </p:grpSp>
      <p:grpSp>
        <p:nvGrpSpPr>
          <p:cNvPr id="15" name="Group 85"/>
          <p:cNvGrpSpPr/>
          <p:nvPr/>
        </p:nvGrpSpPr>
        <p:grpSpPr bwMode="auto">
          <a:xfrm>
            <a:off x="3401591" y="3541675"/>
            <a:ext cx="1317346" cy="772583"/>
            <a:chOff x="9048266" y="4038600"/>
            <a:chExt cx="2837346" cy="1729145"/>
          </a:xfrm>
          <a:solidFill>
            <a:schemeClr val="accent5"/>
          </a:solidFill>
          <a:effectLst>
            <a:outerShdw blurRad="50800" dist="38100" dir="5400000" algn="t" rotWithShape="0">
              <a:prstClr val="black">
                <a:alpha val="40000"/>
              </a:prstClr>
            </a:outerShdw>
          </a:effectLst>
        </p:grpSpPr>
        <p:sp>
          <p:nvSpPr>
            <p:cNvPr id="16" name="Oval 15"/>
            <p:cNvSpPr/>
            <p:nvPr/>
          </p:nvSpPr>
          <p:spPr>
            <a:xfrm>
              <a:off x="9523409" y="4060881"/>
              <a:ext cx="1066799" cy="838200"/>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s-CO" dirty="0">
                <a:solidFill>
                  <a:srgbClr val="FFFFFF"/>
                </a:solidFill>
              </a:endParaRPr>
            </a:p>
          </p:txBody>
        </p:sp>
        <p:sp>
          <p:nvSpPr>
            <p:cNvPr id="17" name="Oval 16"/>
            <p:cNvSpPr/>
            <p:nvPr/>
          </p:nvSpPr>
          <p:spPr>
            <a:xfrm>
              <a:off x="9048266" y="4381501"/>
              <a:ext cx="1171099" cy="1257300"/>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s-CO" dirty="0">
                <a:solidFill>
                  <a:srgbClr val="FFFFFF"/>
                </a:solidFill>
              </a:endParaRPr>
            </a:p>
          </p:txBody>
        </p:sp>
        <p:sp>
          <p:nvSpPr>
            <p:cNvPr id="18" name="Oval 17"/>
            <p:cNvSpPr/>
            <p:nvPr/>
          </p:nvSpPr>
          <p:spPr>
            <a:xfrm>
              <a:off x="9471262" y="4510445"/>
              <a:ext cx="1347549" cy="1257300"/>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s-CO" dirty="0">
                <a:solidFill>
                  <a:srgbClr val="FFFFFF"/>
                </a:solidFill>
              </a:endParaRPr>
            </a:p>
          </p:txBody>
        </p:sp>
        <p:sp>
          <p:nvSpPr>
            <p:cNvPr id="19" name="Oval 18"/>
            <p:cNvSpPr/>
            <p:nvPr/>
          </p:nvSpPr>
          <p:spPr>
            <a:xfrm>
              <a:off x="10195118" y="4419600"/>
              <a:ext cx="1461894" cy="1257300"/>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s-CO" dirty="0">
                <a:solidFill>
                  <a:srgbClr val="FFFFFF"/>
                </a:solidFill>
              </a:endParaRPr>
            </a:p>
          </p:txBody>
        </p:sp>
        <p:sp>
          <p:nvSpPr>
            <p:cNvPr id="20" name="Oval 19"/>
            <p:cNvSpPr/>
            <p:nvPr/>
          </p:nvSpPr>
          <p:spPr>
            <a:xfrm>
              <a:off x="11002265" y="4578249"/>
              <a:ext cx="883347" cy="908151"/>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s-CO" dirty="0">
                <a:solidFill>
                  <a:srgbClr val="FFFFFF"/>
                </a:solidFill>
              </a:endParaRPr>
            </a:p>
          </p:txBody>
        </p:sp>
        <p:sp>
          <p:nvSpPr>
            <p:cNvPr id="21" name="Oval 20"/>
            <p:cNvSpPr/>
            <p:nvPr/>
          </p:nvSpPr>
          <p:spPr>
            <a:xfrm>
              <a:off x="10164065" y="4038600"/>
              <a:ext cx="883347" cy="908151"/>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s-CO" dirty="0">
                <a:solidFill>
                  <a:srgbClr val="FFFFFF"/>
                </a:solidFill>
              </a:endParaRPr>
            </a:p>
          </p:txBody>
        </p:sp>
        <p:sp>
          <p:nvSpPr>
            <p:cNvPr id="22" name="Oval 21"/>
            <p:cNvSpPr/>
            <p:nvPr/>
          </p:nvSpPr>
          <p:spPr>
            <a:xfrm>
              <a:off x="10545065" y="4273449"/>
              <a:ext cx="883347" cy="908151"/>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s-CO" dirty="0">
                <a:solidFill>
                  <a:srgbClr val="FFFFFF"/>
                </a:solidFill>
              </a:endParaRPr>
            </a:p>
          </p:txBody>
        </p:sp>
      </p:grpSp>
      <p:grpSp>
        <p:nvGrpSpPr>
          <p:cNvPr id="23" name="Group 85"/>
          <p:cNvGrpSpPr/>
          <p:nvPr/>
        </p:nvGrpSpPr>
        <p:grpSpPr bwMode="auto">
          <a:xfrm>
            <a:off x="4423204" y="2424018"/>
            <a:ext cx="1777107" cy="1027906"/>
            <a:chOff x="8908700" y="3962402"/>
            <a:chExt cx="2976912" cy="1805343"/>
          </a:xfrm>
          <a:solidFill>
            <a:schemeClr val="accent5"/>
          </a:solidFill>
          <a:effectLst>
            <a:outerShdw blurRad="50800" dist="38100" dir="5400000" algn="t" rotWithShape="0">
              <a:prstClr val="black">
                <a:alpha val="40000"/>
              </a:prstClr>
            </a:outerShdw>
          </a:effectLst>
        </p:grpSpPr>
        <p:sp>
          <p:nvSpPr>
            <p:cNvPr id="24" name="Oval 23"/>
            <p:cNvSpPr/>
            <p:nvPr/>
          </p:nvSpPr>
          <p:spPr>
            <a:xfrm>
              <a:off x="9523412" y="3962402"/>
              <a:ext cx="1066800" cy="838201"/>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s-CO" dirty="0">
                <a:solidFill>
                  <a:srgbClr val="FFFFFF"/>
                </a:solidFill>
              </a:endParaRPr>
            </a:p>
          </p:txBody>
        </p:sp>
        <p:sp>
          <p:nvSpPr>
            <p:cNvPr id="25" name="Oval 24"/>
            <p:cNvSpPr/>
            <p:nvPr/>
          </p:nvSpPr>
          <p:spPr>
            <a:xfrm>
              <a:off x="8908700" y="4381499"/>
              <a:ext cx="1171099" cy="1257300"/>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s-CO" dirty="0">
                <a:solidFill>
                  <a:srgbClr val="FFFFFF"/>
                </a:solidFill>
              </a:endParaRPr>
            </a:p>
          </p:txBody>
        </p:sp>
        <p:sp>
          <p:nvSpPr>
            <p:cNvPr id="26" name="Oval 25"/>
            <p:cNvSpPr/>
            <p:nvPr/>
          </p:nvSpPr>
          <p:spPr>
            <a:xfrm>
              <a:off x="9471262" y="4510445"/>
              <a:ext cx="1347549" cy="1257300"/>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s-CO" dirty="0">
                <a:solidFill>
                  <a:srgbClr val="FFFFFF"/>
                </a:solidFill>
              </a:endParaRPr>
            </a:p>
          </p:txBody>
        </p:sp>
        <p:sp>
          <p:nvSpPr>
            <p:cNvPr id="27" name="Oval 26"/>
            <p:cNvSpPr/>
            <p:nvPr/>
          </p:nvSpPr>
          <p:spPr>
            <a:xfrm>
              <a:off x="10195118" y="4419600"/>
              <a:ext cx="1461894" cy="1257300"/>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s-CO" dirty="0">
                <a:solidFill>
                  <a:srgbClr val="FFFFFF"/>
                </a:solidFill>
              </a:endParaRPr>
            </a:p>
          </p:txBody>
        </p:sp>
        <p:sp>
          <p:nvSpPr>
            <p:cNvPr id="28" name="Oval 27"/>
            <p:cNvSpPr/>
            <p:nvPr/>
          </p:nvSpPr>
          <p:spPr>
            <a:xfrm>
              <a:off x="11002265" y="4578249"/>
              <a:ext cx="883347" cy="908151"/>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s-CO" dirty="0">
                <a:solidFill>
                  <a:srgbClr val="FFFFFF"/>
                </a:solidFill>
              </a:endParaRPr>
            </a:p>
          </p:txBody>
        </p:sp>
        <p:sp>
          <p:nvSpPr>
            <p:cNvPr id="29" name="Oval 28"/>
            <p:cNvSpPr/>
            <p:nvPr/>
          </p:nvSpPr>
          <p:spPr>
            <a:xfrm>
              <a:off x="10164065" y="4038605"/>
              <a:ext cx="883347" cy="908152"/>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s-CO" dirty="0">
                <a:solidFill>
                  <a:srgbClr val="FFFFFF"/>
                </a:solidFill>
              </a:endParaRPr>
            </a:p>
          </p:txBody>
        </p:sp>
        <p:sp>
          <p:nvSpPr>
            <p:cNvPr id="30" name="Oval 29"/>
            <p:cNvSpPr/>
            <p:nvPr/>
          </p:nvSpPr>
          <p:spPr>
            <a:xfrm>
              <a:off x="10545065" y="4273449"/>
              <a:ext cx="883347" cy="908151"/>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s-CO" dirty="0">
                <a:solidFill>
                  <a:srgbClr val="FFFFFF"/>
                </a:solidFill>
              </a:endParaRPr>
            </a:p>
          </p:txBody>
        </p:sp>
      </p:grpSp>
      <p:cxnSp>
        <p:nvCxnSpPr>
          <p:cNvPr id="31" name="Straight Connector 30"/>
          <p:cNvCxnSpPr/>
          <p:nvPr/>
        </p:nvCxnSpPr>
        <p:spPr>
          <a:xfrm flipV="1">
            <a:off x="8009574" y="4379289"/>
            <a:ext cx="0" cy="1067593"/>
          </a:xfrm>
          <a:prstGeom prst="line">
            <a:avLst/>
          </a:prstGeom>
          <a:ln w="19050">
            <a:solidFill>
              <a:schemeClr val="accent5"/>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32" name="TextBox 90"/>
          <p:cNvSpPr txBox="1">
            <a:spLocks noChangeArrowheads="1"/>
          </p:cNvSpPr>
          <p:nvPr/>
        </p:nvSpPr>
        <p:spPr bwMode="gray">
          <a:xfrm>
            <a:off x="7347807" y="5872860"/>
            <a:ext cx="1324723" cy="369332"/>
          </a:xfrm>
          <a:prstGeom prst="rect">
            <a:avLst/>
          </a:prstGeom>
          <a:noFill/>
          <a:ln w="9525">
            <a:noFill/>
            <a:miter lim="800000"/>
            <a:headEnd/>
            <a:tailEnd/>
          </a:ln>
        </p:spPr>
        <p:txBody>
          <a:bodyPr wrap="none" lIns="0" tIns="0" rIns="0" bIns="0">
            <a:spAutoFit/>
          </a:bodyPr>
          <a:lstStyle/>
          <a:p>
            <a:pPr algn="ctr"/>
            <a:r>
              <a:rPr lang="es-CO" sz="1200" dirty="0">
                <a:solidFill>
                  <a:srgbClr val="5F5F5F"/>
                </a:solidFill>
                <a:latin typeface="Calibri" pitchFamily="34" charset="0"/>
              </a:rPr>
              <a:t>Qualquer dispositivo,</a:t>
            </a:r>
          </a:p>
          <a:p>
            <a:pPr algn="ctr"/>
            <a:r>
              <a:rPr lang="es-CO" sz="1200" dirty="0">
                <a:solidFill>
                  <a:srgbClr val="5F5F5F"/>
                </a:solidFill>
                <a:latin typeface="Calibri" pitchFamily="34" charset="0"/>
              </a:rPr>
              <a:t>Qualquer  lugar</a:t>
            </a:r>
          </a:p>
        </p:txBody>
      </p:sp>
      <p:pic>
        <p:nvPicPr>
          <p:cNvPr id="33" name="Picture 81" descr="Tablet_Icon_Red_Square.eps"/>
          <p:cNvPicPr>
            <a:picLocks noChangeAspect="1"/>
          </p:cNvPicPr>
          <p:nvPr/>
        </p:nvPicPr>
        <p:blipFill>
          <a:blip r:embed="rId3" cstate="print"/>
          <a:srcRect/>
          <a:stretch>
            <a:fillRect/>
          </a:stretch>
        </p:blipFill>
        <p:spPr bwMode="auto">
          <a:xfrm>
            <a:off x="7735625" y="5183621"/>
            <a:ext cx="549093" cy="609864"/>
          </a:xfrm>
          <a:prstGeom prst="rect">
            <a:avLst/>
          </a:prstGeom>
          <a:noFill/>
          <a:ln w="9525">
            <a:noFill/>
            <a:miter lim="800000"/>
            <a:headEnd/>
            <a:tailEnd/>
          </a:ln>
        </p:spPr>
      </p:pic>
      <p:cxnSp>
        <p:nvCxnSpPr>
          <p:cNvPr id="34" name="Straight Connector 33"/>
          <p:cNvCxnSpPr/>
          <p:nvPr/>
        </p:nvCxnSpPr>
        <p:spPr>
          <a:xfrm flipV="1">
            <a:off x="4742414" y="4915068"/>
            <a:ext cx="0" cy="456407"/>
          </a:xfrm>
          <a:prstGeom prst="line">
            <a:avLst/>
          </a:prstGeom>
          <a:ln w="19050">
            <a:solidFill>
              <a:schemeClr val="accent5"/>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35" name="TextBox 13"/>
          <p:cNvSpPr txBox="1">
            <a:spLocks noChangeArrowheads="1"/>
          </p:cNvSpPr>
          <p:nvPr/>
        </p:nvSpPr>
        <p:spPr bwMode="gray">
          <a:xfrm>
            <a:off x="3971393" y="5872860"/>
            <a:ext cx="1543244" cy="369332"/>
          </a:xfrm>
          <a:prstGeom prst="rect">
            <a:avLst/>
          </a:prstGeom>
          <a:noFill/>
          <a:ln w="9525">
            <a:noFill/>
            <a:miter lim="800000"/>
            <a:headEnd/>
            <a:tailEnd/>
          </a:ln>
        </p:spPr>
        <p:txBody>
          <a:bodyPr wrap="none" lIns="0" tIns="0" rIns="0" bIns="0">
            <a:spAutoFit/>
          </a:bodyPr>
          <a:lstStyle/>
          <a:p>
            <a:pPr algn="ctr"/>
            <a:r>
              <a:rPr lang="es-CO" sz="1200" dirty="0">
                <a:solidFill>
                  <a:srgbClr val="5F5F5F"/>
                </a:solidFill>
                <a:latin typeface="Calibri" pitchFamily="34" charset="0"/>
              </a:rPr>
              <a:t>“Wiki”</a:t>
            </a:r>
          </a:p>
          <a:p>
            <a:pPr algn="ctr"/>
            <a:r>
              <a:rPr lang="es-CO" sz="1200" dirty="0">
                <a:solidFill>
                  <a:srgbClr val="5F5F5F"/>
                </a:solidFill>
                <a:latin typeface="Calibri" pitchFamily="34" charset="0"/>
              </a:rPr>
              <a:t> Processos Colaborativos</a:t>
            </a:r>
          </a:p>
        </p:txBody>
      </p:sp>
      <p:pic>
        <p:nvPicPr>
          <p:cNvPr id="36" name="Picture 102"/>
          <p:cNvPicPr>
            <a:picLocks noChangeAspect="1"/>
          </p:cNvPicPr>
          <p:nvPr/>
        </p:nvPicPr>
        <p:blipFill>
          <a:blip r:embed="rId4" cstate="print"/>
          <a:srcRect/>
          <a:stretch>
            <a:fillRect/>
          </a:stretch>
        </p:blipFill>
        <p:spPr bwMode="auto">
          <a:xfrm>
            <a:off x="4468464" y="5183621"/>
            <a:ext cx="549092" cy="609864"/>
          </a:xfrm>
          <a:prstGeom prst="rect">
            <a:avLst/>
          </a:prstGeom>
          <a:noFill/>
          <a:ln w="9525">
            <a:noFill/>
            <a:miter lim="800000"/>
            <a:headEnd/>
            <a:tailEnd/>
          </a:ln>
        </p:spPr>
      </p:pic>
      <p:cxnSp>
        <p:nvCxnSpPr>
          <p:cNvPr id="37" name="Straight Connector 36"/>
          <p:cNvCxnSpPr/>
          <p:nvPr/>
        </p:nvCxnSpPr>
        <p:spPr>
          <a:xfrm flipV="1">
            <a:off x="3093945" y="4426914"/>
            <a:ext cx="0" cy="838729"/>
          </a:xfrm>
          <a:prstGeom prst="line">
            <a:avLst/>
          </a:prstGeom>
          <a:ln w="19050">
            <a:solidFill>
              <a:schemeClr val="accent5"/>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38" name="TextBox 88"/>
          <p:cNvSpPr txBox="1">
            <a:spLocks noChangeArrowheads="1"/>
          </p:cNvSpPr>
          <p:nvPr/>
        </p:nvSpPr>
        <p:spPr bwMode="gray">
          <a:xfrm>
            <a:off x="2721921" y="5872860"/>
            <a:ext cx="744051" cy="369332"/>
          </a:xfrm>
          <a:prstGeom prst="rect">
            <a:avLst/>
          </a:prstGeom>
          <a:noFill/>
          <a:ln w="9525">
            <a:noFill/>
            <a:miter lim="800000"/>
            <a:headEnd/>
            <a:tailEnd/>
          </a:ln>
        </p:spPr>
        <p:txBody>
          <a:bodyPr wrap="none" lIns="0" tIns="0" rIns="0" bIns="0">
            <a:spAutoFit/>
          </a:bodyPr>
          <a:lstStyle/>
          <a:p>
            <a:pPr algn="ctr"/>
            <a:r>
              <a:rPr lang="es-CO" sz="1200" dirty="0">
                <a:solidFill>
                  <a:srgbClr val="5F5F5F"/>
                </a:solidFill>
                <a:latin typeface="Calibri" pitchFamily="34" charset="0"/>
              </a:rPr>
              <a:t>Portal de</a:t>
            </a:r>
          </a:p>
          <a:p>
            <a:pPr algn="ctr"/>
            <a:r>
              <a:rPr lang="es-CO" sz="1200" dirty="0">
                <a:solidFill>
                  <a:srgbClr val="5F5F5F"/>
                </a:solidFill>
                <a:latin typeface="Calibri" pitchFamily="34" charset="0"/>
              </a:rPr>
              <a:t>Autoserviço</a:t>
            </a:r>
          </a:p>
        </p:txBody>
      </p:sp>
      <p:pic>
        <p:nvPicPr>
          <p:cNvPr id="39" name="Picture 133" descr="Smile2.png"/>
          <p:cNvPicPr>
            <a:picLocks noChangeAspect="1"/>
          </p:cNvPicPr>
          <p:nvPr/>
        </p:nvPicPr>
        <p:blipFill>
          <a:blip r:embed="rId5" cstate="print"/>
          <a:srcRect l="24413"/>
          <a:stretch>
            <a:fillRect/>
          </a:stretch>
        </p:blipFill>
        <p:spPr bwMode="auto">
          <a:xfrm>
            <a:off x="2808086" y="5183621"/>
            <a:ext cx="571723" cy="609864"/>
          </a:xfrm>
          <a:prstGeom prst="rect">
            <a:avLst/>
          </a:prstGeom>
          <a:noFill/>
          <a:ln w="9525">
            <a:noFill/>
            <a:miter lim="800000"/>
            <a:headEnd/>
            <a:tailEnd/>
          </a:ln>
        </p:spPr>
      </p:pic>
      <p:cxnSp>
        <p:nvCxnSpPr>
          <p:cNvPr id="40" name="Straight Connector 39"/>
          <p:cNvCxnSpPr/>
          <p:nvPr/>
        </p:nvCxnSpPr>
        <p:spPr>
          <a:xfrm flipV="1">
            <a:off x="6384927" y="4854214"/>
            <a:ext cx="0" cy="533136"/>
          </a:xfrm>
          <a:prstGeom prst="line">
            <a:avLst/>
          </a:prstGeom>
          <a:ln w="19050">
            <a:solidFill>
              <a:schemeClr val="accent5"/>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41" name="TextBox 89"/>
          <p:cNvSpPr txBox="1">
            <a:spLocks noChangeArrowheads="1"/>
          </p:cNvSpPr>
          <p:nvPr/>
        </p:nvSpPr>
        <p:spPr bwMode="gray">
          <a:xfrm>
            <a:off x="5871136" y="5872860"/>
            <a:ext cx="1027589" cy="369332"/>
          </a:xfrm>
          <a:prstGeom prst="rect">
            <a:avLst/>
          </a:prstGeom>
          <a:noFill/>
          <a:ln w="9525">
            <a:noFill/>
            <a:miter lim="800000"/>
            <a:headEnd/>
            <a:tailEnd/>
          </a:ln>
        </p:spPr>
        <p:txBody>
          <a:bodyPr wrap="none" lIns="0" tIns="0" rIns="0" bIns="0">
            <a:spAutoFit/>
          </a:bodyPr>
          <a:lstStyle/>
          <a:p>
            <a:pPr algn="ctr"/>
            <a:r>
              <a:rPr lang="es-CO" sz="1200" dirty="0">
                <a:solidFill>
                  <a:srgbClr val="5F5F5F"/>
                </a:solidFill>
                <a:latin typeface="Calibri" pitchFamily="34" charset="0"/>
              </a:rPr>
              <a:t>Visibilidade para</a:t>
            </a:r>
          </a:p>
          <a:p>
            <a:pPr algn="ctr"/>
            <a:r>
              <a:rPr lang="es-CO" sz="1200" dirty="0">
                <a:solidFill>
                  <a:srgbClr val="5F5F5F"/>
                </a:solidFill>
                <a:latin typeface="Calibri" pitchFamily="34" charset="0"/>
              </a:rPr>
              <a:t>todos</a:t>
            </a:r>
          </a:p>
        </p:txBody>
      </p:sp>
      <p:pic>
        <p:nvPicPr>
          <p:cNvPr id="42" name="Picture 129"/>
          <p:cNvPicPr>
            <a:picLocks noChangeAspect="1"/>
          </p:cNvPicPr>
          <p:nvPr/>
        </p:nvPicPr>
        <p:blipFill>
          <a:blip r:embed="rId6" cstate="print"/>
          <a:srcRect/>
          <a:stretch>
            <a:fillRect/>
          </a:stretch>
        </p:blipFill>
        <p:spPr bwMode="auto">
          <a:xfrm>
            <a:off x="6110978" y="5183621"/>
            <a:ext cx="549093" cy="609864"/>
          </a:xfrm>
          <a:prstGeom prst="rect">
            <a:avLst/>
          </a:prstGeom>
          <a:noFill/>
          <a:ln w="9525">
            <a:noFill/>
            <a:miter lim="800000"/>
            <a:headEnd/>
            <a:tailEnd/>
          </a:ln>
        </p:spPr>
      </p:pic>
      <p:grpSp>
        <p:nvGrpSpPr>
          <p:cNvPr id="43" name="Group 58"/>
          <p:cNvGrpSpPr>
            <a:grpSpLocks/>
          </p:cNvGrpSpPr>
          <p:nvPr/>
        </p:nvGrpSpPr>
        <p:grpSpPr bwMode="auto">
          <a:xfrm>
            <a:off x="4769743" y="2461554"/>
            <a:ext cx="1098550" cy="1547813"/>
            <a:chOff x="6197884" y="1736812"/>
            <a:chExt cx="1097280" cy="1548172"/>
          </a:xfrm>
        </p:grpSpPr>
        <p:sp>
          <p:nvSpPr>
            <p:cNvPr id="44" name="TextBox 33"/>
            <p:cNvSpPr txBox="1">
              <a:spLocks noChangeArrowheads="1"/>
            </p:cNvSpPr>
            <p:nvPr/>
          </p:nvSpPr>
          <p:spPr bwMode="auto">
            <a:xfrm>
              <a:off x="6197884" y="2714052"/>
              <a:ext cx="1097280" cy="570932"/>
            </a:xfrm>
            <a:prstGeom prst="rect">
              <a:avLst/>
            </a:prstGeom>
            <a:noFill/>
            <a:ln w="9525">
              <a:noFill/>
              <a:miter lim="800000"/>
              <a:headEnd/>
              <a:tailEnd/>
            </a:ln>
          </p:spPr>
          <p:txBody>
            <a:bodyPr lIns="0" tIns="0" rIns="0" bIns="0"/>
            <a:lstStyle/>
            <a:p>
              <a:pPr algn="ctr">
                <a:lnSpc>
                  <a:spcPct val="90000"/>
                </a:lnSpc>
              </a:pPr>
              <a:r>
                <a:rPr lang="es-CO" sz="1400" dirty="0">
                  <a:solidFill>
                    <a:srgbClr val="46575E"/>
                  </a:solidFill>
                </a:rPr>
                <a:t>Gestão de Projetos</a:t>
              </a:r>
            </a:p>
          </p:txBody>
        </p:sp>
        <p:grpSp>
          <p:nvGrpSpPr>
            <p:cNvPr id="45" name="Group 76"/>
            <p:cNvGrpSpPr>
              <a:grpSpLocks/>
            </p:cNvGrpSpPr>
            <p:nvPr/>
          </p:nvGrpSpPr>
          <p:grpSpPr bwMode="auto">
            <a:xfrm>
              <a:off x="6289324" y="1736812"/>
              <a:ext cx="914400" cy="914400"/>
              <a:chOff x="6260132" y="1686508"/>
              <a:chExt cx="914400" cy="914400"/>
            </a:xfrm>
          </p:grpSpPr>
          <p:sp>
            <p:nvSpPr>
              <p:cNvPr id="46" name="Rounded Rectangle 45"/>
              <p:cNvSpPr/>
              <p:nvPr/>
            </p:nvSpPr>
            <p:spPr>
              <a:xfrm>
                <a:off x="6298716" y="1724617"/>
                <a:ext cx="837231" cy="838394"/>
              </a:xfrm>
              <a:prstGeom prst="round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s-CO" dirty="0">
                  <a:solidFill>
                    <a:srgbClr val="FFFFFF"/>
                  </a:solidFill>
                </a:endParaRPr>
              </a:p>
            </p:txBody>
          </p:sp>
          <p:pic>
            <p:nvPicPr>
              <p:cNvPr id="47" name="Picture 71" descr="ic-ProjectClose-wht.png"/>
              <p:cNvPicPr>
                <a:picLocks noChangeAspect="1"/>
              </p:cNvPicPr>
              <p:nvPr/>
            </p:nvPicPr>
            <p:blipFill>
              <a:blip r:embed="rId7" cstate="print"/>
              <a:srcRect/>
              <a:stretch>
                <a:fillRect/>
              </a:stretch>
            </p:blipFill>
            <p:spPr bwMode="auto">
              <a:xfrm>
                <a:off x="6260132" y="1686508"/>
                <a:ext cx="914400" cy="914400"/>
              </a:xfrm>
              <a:prstGeom prst="rect">
                <a:avLst/>
              </a:prstGeom>
              <a:noFill/>
              <a:ln w="9525">
                <a:noFill/>
                <a:miter lim="800000"/>
                <a:headEnd/>
                <a:tailEnd/>
              </a:ln>
            </p:spPr>
          </p:pic>
        </p:grpSp>
      </p:grpSp>
      <p:grpSp>
        <p:nvGrpSpPr>
          <p:cNvPr id="48" name="Group 60"/>
          <p:cNvGrpSpPr>
            <a:grpSpLocks/>
          </p:cNvGrpSpPr>
          <p:nvPr/>
        </p:nvGrpSpPr>
        <p:grpSpPr bwMode="auto">
          <a:xfrm>
            <a:off x="6439048" y="3720500"/>
            <a:ext cx="936104" cy="936104"/>
            <a:chOff x="8605612" y="1736812"/>
            <a:chExt cx="1097280" cy="1548172"/>
          </a:xfrm>
        </p:grpSpPr>
        <p:sp>
          <p:nvSpPr>
            <p:cNvPr id="49" name="TextBox 32"/>
            <p:cNvSpPr txBox="1">
              <a:spLocks noChangeArrowheads="1"/>
            </p:cNvSpPr>
            <p:nvPr/>
          </p:nvSpPr>
          <p:spPr bwMode="auto">
            <a:xfrm>
              <a:off x="8605612" y="2714052"/>
              <a:ext cx="1097280" cy="570932"/>
            </a:xfrm>
            <a:prstGeom prst="rect">
              <a:avLst/>
            </a:prstGeom>
            <a:noFill/>
            <a:ln w="9525">
              <a:noFill/>
              <a:miter lim="800000"/>
              <a:headEnd/>
              <a:tailEnd/>
            </a:ln>
          </p:spPr>
          <p:txBody>
            <a:bodyPr lIns="0" tIns="0" rIns="0" bIns="0"/>
            <a:lstStyle/>
            <a:p>
              <a:pPr algn="ctr">
                <a:lnSpc>
                  <a:spcPct val="80000"/>
                </a:lnSpc>
              </a:pPr>
              <a:r>
                <a:rPr lang="es-CO" sz="1400" dirty="0">
                  <a:solidFill>
                    <a:srgbClr val="46575E"/>
                  </a:solidFill>
                </a:rPr>
                <a:t>Gestão de Recursos</a:t>
              </a:r>
            </a:p>
          </p:txBody>
        </p:sp>
        <p:grpSp>
          <p:nvGrpSpPr>
            <p:cNvPr id="50" name="Group 78"/>
            <p:cNvGrpSpPr>
              <a:grpSpLocks/>
            </p:cNvGrpSpPr>
            <p:nvPr/>
          </p:nvGrpSpPr>
          <p:grpSpPr bwMode="auto">
            <a:xfrm>
              <a:off x="8697052" y="1736812"/>
              <a:ext cx="914400" cy="914400"/>
              <a:chOff x="8590775" y="1758516"/>
              <a:chExt cx="914400" cy="914400"/>
            </a:xfrm>
          </p:grpSpPr>
          <p:sp>
            <p:nvSpPr>
              <p:cNvPr id="51" name="Rounded Rectangle 50"/>
              <p:cNvSpPr/>
              <p:nvPr/>
            </p:nvSpPr>
            <p:spPr>
              <a:xfrm>
                <a:off x="8629547" y="1796625"/>
                <a:ext cx="836855" cy="838394"/>
              </a:xfrm>
              <a:prstGeom prst="round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s-CO" dirty="0">
                  <a:solidFill>
                    <a:srgbClr val="FFFFFF"/>
                  </a:solidFill>
                </a:endParaRPr>
              </a:p>
            </p:txBody>
          </p:sp>
          <p:pic>
            <p:nvPicPr>
              <p:cNvPr id="52" name="Picture 69" descr="ic-Staffing-wht.png"/>
              <p:cNvPicPr>
                <a:picLocks noChangeAspect="1"/>
              </p:cNvPicPr>
              <p:nvPr/>
            </p:nvPicPr>
            <p:blipFill>
              <a:blip r:embed="rId8" cstate="print"/>
              <a:srcRect/>
              <a:stretch>
                <a:fillRect/>
              </a:stretch>
            </p:blipFill>
            <p:spPr bwMode="auto">
              <a:xfrm>
                <a:off x="8590775" y="1758516"/>
                <a:ext cx="914400" cy="914400"/>
              </a:xfrm>
              <a:prstGeom prst="rect">
                <a:avLst/>
              </a:prstGeom>
              <a:noFill/>
              <a:ln w="9525">
                <a:noFill/>
                <a:miter lim="800000"/>
                <a:headEnd/>
                <a:tailEnd/>
              </a:ln>
            </p:spPr>
          </p:pic>
        </p:grpSp>
      </p:grpSp>
      <p:grpSp>
        <p:nvGrpSpPr>
          <p:cNvPr id="53" name="Group 59"/>
          <p:cNvGrpSpPr>
            <a:grpSpLocks/>
          </p:cNvGrpSpPr>
          <p:nvPr/>
        </p:nvGrpSpPr>
        <p:grpSpPr bwMode="auto">
          <a:xfrm>
            <a:off x="3689623" y="3613682"/>
            <a:ext cx="812856" cy="1080121"/>
            <a:chOff x="7401748" y="1736812"/>
            <a:chExt cx="1238655" cy="1548173"/>
          </a:xfrm>
        </p:grpSpPr>
        <p:sp>
          <p:nvSpPr>
            <p:cNvPr id="54" name="TextBox 34"/>
            <p:cNvSpPr txBox="1">
              <a:spLocks noChangeArrowheads="1"/>
            </p:cNvSpPr>
            <p:nvPr/>
          </p:nvSpPr>
          <p:spPr bwMode="auto">
            <a:xfrm>
              <a:off x="7401748" y="2714052"/>
              <a:ext cx="1238655" cy="570933"/>
            </a:xfrm>
            <a:prstGeom prst="rect">
              <a:avLst/>
            </a:prstGeom>
            <a:noFill/>
            <a:ln w="9525">
              <a:noFill/>
              <a:miter lim="800000"/>
              <a:headEnd/>
              <a:tailEnd/>
            </a:ln>
          </p:spPr>
          <p:txBody>
            <a:bodyPr lIns="0" tIns="0" rIns="0" bIns="0"/>
            <a:lstStyle/>
            <a:p>
              <a:pPr algn="ctr">
                <a:lnSpc>
                  <a:spcPct val="90000"/>
                </a:lnSpc>
              </a:pPr>
              <a:r>
                <a:rPr lang="es-CO" sz="1400" dirty="0">
                  <a:solidFill>
                    <a:srgbClr val="46575E"/>
                  </a:solidFill>
                </a:rPr>
                <a:t>Gestão de Tarefas</a:t>
              </a:r>
            </a:p>
            <a:p>
              <a:pPr algn="ctr">
                <a:lnSpc>
                  <a:spcPct val="90000"/>
                </a:lnSpc>
              </a:pPr>
              <a:endParaRPr lang="es-CO" sz="1400" dirty="0">
                <a:solidFill>
                  <a:srgbClr val="46575E"/>
                </a:solidFill>
              </a:endParaRPr>
            </a:p>
          </p:txBody>
        </p:sp>
        <p:grpSp>
          <p:nvGrpSpPr>
            <p:cNvPr id="55" name="Group 77"/>
            <p:cNvGrpSpPr>
              <a:grpSpLocks/>
            </p:cNvGrpSpPr>
            <p:nvPr/>
          </p:nvGrpSpPr>
          <p:grpSpPr bwMode="auto">
            <a:xfrm>
              <a:off x="7493188" y="1736812"/>
              <a:ext cx="914400" cy="914400"/>
              <a:chOff x="7524211" y="1700808"/>
              <a:chExt cx="914400" cy="914400"/>
            </a:xfrm>
          </p:grpSpPr>
          <p:sp>
            <p:nvSpPr>
              <p:cNvPr id="56" name="Rounded Rectangle 55"/>
              <p:cNvSpPr/>
              <p:nvPr/>
            </p:nvSpPr>
            <p:spPr>
              <a:xfrm>
                <a:off x="7540752" y="1738917"/>
                <a:ext cx="881317" cy="838394"/>
              </a:xfrm>
              <a:prstGeom prst="roundRect">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s-CO" dirty="0">
                  <a:solidFill>
                    <a:srgbClr val="FFFFFF"/>
                  </a:solidFill>
                </a:endParaRPr>
              </a:p>
            </p:txBody>
          </p:sp>
          <p:pic>
            <p:nvPicPr>
              <p:cNvPr id="57" name="Picture 72" descr="ic-SocialNetwork1-wht.png"/>
              <p:cNvPicPr>
                <a:picLocks noChangeAspect="1"/>
              </p:cNvPicPr>
              <p:nvPr/>
            </p:nvPicPr>
            <p:blipFill>
              <a:blip r:embed="rId9" cstate="print"/>
              <a:srcRect/>
              <a:stretch>
                <a:fillRect/>
              </a:stretch>
            </p:blipFill>
            <p:spPr bwMode="auto">
              <a:xfrm>
                <a:off x="7524211" y="1700808"/>
                <a:ext cx="914400" cy="914400"/>
              </a:xfrm>
              <a:prstGeom prst="rect">
                <a:avLst/>
              </a:prstGeom>
              <a:noFill/>
              <a:ln w="9525">
                <a:noFill/>
                <a:miter lim="800000"/>
                <a:headEnd/>
                <a:tailEnd/>
              </a:ln>
            </p:spPr>
          </p:pic>
        </p:grpSp>
      </p:grpSp>
      <p:sp>
        <p:nvSpPr>
          <p:cNvPr id="61" name="Text Placeholder 2"/>
          <p:cNvSpPr txBox="1">
            <a:spLocks/>
          </p:cNvSpPr>
          <p:nvPr/>
        </p:nvSpPr>
        <p:spPr>
          <a:xfrm>
            <a:off x="712576" y="1116923"/>
            <a:ext cx="11578202" cy="294191"/>
          </a:xfrm>
          <a:prstGeom prst="rect">
            <a:avLst/>
          </a:prstGeom>
        </p:spPr>
        <p:txBody>
          <a:bodyPr vert="horz" lIns="0" tIns="0" rIns="0" bIns="0" rtlCol="0">
            <a:noAutofit/>
          </a:bodyPr>
          <a:lstStyle>
            <a:lvl1pPr marL="1588" indent="0">
              <a:lnSpc>
                <a:spcPct val="90000"/>
              </a:lnSpc>
              <a:spcBef>
                <a:spcPts val="0"/>
              </a:spcBef>
              <a:buClr>
                <a:schemeClr val="tx1">
                  <a:lumMod val="60000"/>
                  <a:lumOff val="40000"/>
                </a:schemeClr>
              </a:buClr>
              <a:buFontTx/>
              <a:buNone/>
              <a:defRPr sz="2400" b="1" baseline="0">
                <a:solidFill>
                  <a:srgbClr val="FF0000"/>
                </a:solidFill>
              </a:defRPr>
            </a:lvl1pPr>
            <a:lvl2pPr marL="1588" indent="0">
              <a:lnSpc>
                <a:spcPct val="90000"/>
              </a:lnSpc>
              <a:spcBef>
                <a:spcPts val="800"/>
              </a:spcBef>
              <a:buClr>
                <a:schemeClr val="tx1">
                  <a:lumMod val="60000"/>
                  <a:lumOff val="40000"/>
                </a:schemeClr>
              </a:buClr>
              <a:buFontTx/>
              <a:buNone/>
              <a:defRPr sz="2400"/>
            </a:lvl2pPr>
            <a:lvl3pPr marL="1588" indent="0">
              <a:lnSpc>
                <a:spcPct val="90000"/>
              </a:lnSpc>
              <a:spcBef>
                <a:spcPts val="600"/>
              </a:spcBef>
              <a:buClr>
                <a:schemeClr val="tx1">
                  <a:lumMod val="60000"/>
                  <a:lumOff val="40000"/>
                </a:schemeClr>
              </a:buClr>
              <a:buFontTx/>
              <a:buNone/>
              <a:defRPr sz="2400"/>
            </a:lvl3pPr>
            <a:lvl4pPr marL="1588" indent="0">
              <a:lnSpc>
                <a:spcPct val="90000"/>
              </a:lnSpc>
              <a:spcBef>
                <a:spcPts val="600"/>
              </a:spcBef>
              <a:buClr>
                <a:schemeClr val="tx1">
                  <a:lumMod val="60000"/>
                  <a:lumOff val="40000"/>
                </a:schemeClr>
              </a:buClr>
              <a:buFontTx/>
              <a:buNone/>
              <a:defRPr sz="2400"/>
            </a:lvl4pPr>
            <a:lvl5pPr marL="1588" indent="0">
              <a:lnSpc>
                <a:spcPct val="90000"/>
              </a:lnSpc>
              <a:spcBef>
                <a:spcPts val="600"/>
              </a:spcBef>
              <a:buClr>
                <a:schemeClr val="tx1">
                  <a:lumMod val="60000"/>
                  <a:lumOff val="40000"/>
                </a:schemeClr>
              </a:buClr>
              <a:buFontTx/>
              <a:buNone/>
              <a:defRPr sz="2400"/>
            </a:lvl5pPr>
            <a:lvl6pPr marL="1588" indent="0">
              <a:lnSpc>
                <a:spcPct val="90000"/>
              </a:lnSpc>
              <a:spcBef>
                <a:spcPts val="600"/>
              </a:spcBef>
              <a:buClr>
                <a:schemeClr val="tx1">
                  <a:lumMod val="60000"/>
                  <a:lumOff val="40000"/>
                </a:schemeClr>
              </a:buClr>
              <a:buFontTx/>
              <a:buNone/>
              <a:defRPr sz="2400"/>
            </a:lvl6pPr>
            <a:lvl7pPr marL="1588" indent="0">
              <a:lnSpc>
                <a:spcPct val="90000"/>
              </a:lnSpc>
              <a:spcBef>
                <a:spcPts val="600"/>
              </a:spcBef>
              <a:buClr>
                <a:schemeClr val="tx1">
                  <a:lumMod val="60000"/>
                  <a:lumOff val="40000"/>
                </a:schemeClr>
              </a:buClr>
              <a:buFontTx/>
              <a:buNone/>
              <a:defRPr sz="2400"/>
            </a:lvl7pPr>
            <a:lvl8pPr marL="1588" indent="0">
              <a:lnSpc>
                <a:spcPct val="90000"/>
              </a:lnSpc>
              <a:spcBef>
                <a:spcPts val="600"/>
              </a:spcBef>
              <a:buClr>
                <a:schemeClr val="tx1">
                  <a:lumMod val="60000"/>
                  <a:lumOff val="40000"/>
                </a:schemeClr>
              </a:buClr>
              <a:buFontTx/>
              <a:buNone/>
              <a:defRPr sz="2400"/>
            </a:lvl8pPr>
            <a:lvl9pPr marL="1588" indent="0">
              <a:lnSpc>
                <a:spcPct val="90000"/>
              </a:lnSpc>
              <a:spcBef>
                <a:spcPts val="600"/>
              </a:spcBef>
              <a:buClr>
                <a:schemeClr val="tx1">
                  <a:lumMod val="60000"/>
                  <a:lumOff val="40000"/>
                </a:schemeClr>
              </a:buClr>
              <a:buFontTx/>
              <a:buNone/>
              <a:defRPr sz="2400"/>
            </a:lvl9pPr>
          </a:lstStyle>
          <a:p>
            <a:r>
              <a:rPr lang="es-CO" dirty="0"/>
              <a:t>Acelere a entrega de seus projetos e controle de maneira eficiente seus Recursos</a:t>
            </a:r>
          </a:p>
        </p:txBody>
      </p:sp>
      <p:sp>
        <p:nvSpPr>
          <p:cNvPr id="62" name="Title 3"/>
          <p:cNvSpPr txBox="1">
            <a:spLocks/>
          </p:cNvSpPr>
          <p:nvPr/>
        </p:nvSpPr>
        <p:spPr>
          <a:xfrm>
            <a:off x="684350" y="149581"/>
            <a:ext cx="11128098" cy="889000"/>
          </a:xfrm>
          <a:prstGeom prst="rect">
            <a:avLst/>
          </a:prstGeom>
        </p:spPr>
        <p:txBody>
          <a:bodyPr vert="horz" lIns="0" tIns="0" rIns="0" bIns="0" rtlCol="0" anchor="b">
            <a:noAutofit/>
          </a:bodyPr>
          <a:lstStyle>
            <a:lvl1pPr>
              <a:lnSpc>
                <a:spcPct val="80000"/>
              </a:lnSpc>
              <a:spcBef>
                <a:spcPct val="0"/>
              </a:spcBef>
              <a:buNone/>
              <a:defRPr sz="3600">
                <a:latin typeface="+mj-lt"/>
                <a:ea typeface="+mj-ea"/>
                <a:cs typeface="+mj-cs"/>
              </a:defRPr>
            </a:lvl1pPr>
          </a:lstStyle>
          <a:p>
            <a:r>
              <a:rPr lang="en-US" dirty="0" err="1"/>
              <a:t>Alcance</a:t>
            </a:r>
            <a:endParaRPr lang="en-US" dirty="0"/>
          </a:p>
        </p:txBody>
      </p:sp>
      <p:pic>
        <p:nvPicPr>
          <p:cNvPr id="58" name="Imagem 57">
            <a:extLst>
              <a:ext uri="{FF2B5EF4-FFF2-40B4-BE49-F238E27FC236}">
                <a16:creationId xmlns:a16="http://schemas.microsoft.com/office/drawing/2014/main" id="{C1F0ED39-39A4-4DFC-B8AD-147CC296C0D8}"/>
              </a:ext>
            </a:extLst>
          </p:cNvPr>
          <p:cNvPicPr>
            <a:picLocks noChangeAspect="1"/>
          </p:cNvPicPr>
          <p:nvPr/>
        </p:nvPicPr>
        <p:blipFill>
          <a:blip r:embed="rId10"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Tree>
    <p:extLst>
      <p:ext uri="{BB962C8B-B14F-4D97-AF65-F5344CB8AC3E}">
        <p14:creationId xmlns:p14="http://schemas.microsoft.com/office/powerpoint/2010/main" val="68997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rPr>
              <a:pPr/>
              <a:t>23</a:t>
            </a:fld>
            <a:endParaRPr lang="uk-UA" dirty="0">
              <a:solidFill>
                <a:srgbClr val="5F5F5F">
                  <a:lumMod val="60000"/>
                  <a:lumOff val="40000"/>
                </a:srgbClr>
              </a:solidFill>
            </a:endParaRPr>
          </a:p>
        </p:txBody>
      </p:sp>
      <p:sp>
        <p:nvSpPr>
          <p:cNvPr id="3" name="Text Placeholder 2"/>
          <p:cNvSpPr>
            <a:spLocks noGrp="1"/>
          </p:cNvSpPr>
          <p:nvPr>
            <p:ph type="body" sz="quarter" idx="13"/>
          </p:nvPr>
        </p:nvSpPr>
        <p:spPr/>
        <p:txBody>
          <a:bodyPr/>
          <a:lstStyle/>
          <a:p>
            <a:r>
              <a:rPr lang="en-US" dirty="0" err="1">
                <a:solidFill>
                  <a:srgbClr val="FF0000"/>
                </a:solidFill>
              </a:rPr>
              <a:t>Impulsione</a:t>
            </a:r>
            <a:r>
              <a:rPr lang="en-US" dirty="0">
                <a:solidFill>
                  <a:srgbClr val="FF0000"/>
                </a:solidFill>
              </a:rPr>
              <a:t> a </a:t>
            </a:r>
            <a:r>
              <a:rPr lang="en-US" dirty="0" err="1">
                <a:solidFill>
                  <a:srgbClr val="FF0000"/>
                </a:solidFill>
              </a:rPr>
              <a:t>Execução</a:t>
            </a:r>
            <a:r>
              <a:rPr lang="en-US" dirty="0">
                <a:solidFill>
                  <a:srgbClr val="FF0000"/>
                </a:solidFill>
              </a:rPr>
              <a:t> de </a:t>
            </a:r>
            <a:r>
              <a:rPr lang="en-US" dirty="0" err="1">
                <a:solidFill>
                  <a:srgbClr val="FF0000"/>
                </a:solidFill>
              </a:rPr>
              <a:t>seus</a:t>
            </a:r>
            <a:r>
              <a:rPr lang="en-US" dirty="0">
                <a:solidFill>
                  <a:srgbClr val="FF0000"/>
                </a:solidFill>
              </a:rPr>
              <a:t> </a:t>
            </a:r>
            <a:r>
              <a:rPr lang="en-US" dirty="0" err="1">
                <a:solidFill>
                  <a:srgbClr val="FF0000"/>
                </a:solidFill>
              </a:rPr>
              <a:t>Projetos</a:t>
            </a:r>
            <a:endParaRPr lang="en-US" dirty="0">
              <a:solidFill>
                <a:srgbClr val="FF0000"/>
              </a:solidFill>
            </a:endParaRPr>
          </a:p>
        </p:txBody>
      </p:sp>
      <p:sp>
        <p:nvSpPr>
          <p:cNvPr id="4" name="Title 3"/>
          <p:cNvSpPr>
            <a:spLocks noGrp="1"/>
          </p:cNvSpPr>
          <p:nvPr>
            <p:ph type="title"/>
          </p:nvPr>
        </p:nvSpPr>
        <p:spPr/>
        <p:txBody>
          <a:bodyPr/>
          <a:lstStyle/>
          <a:p>
            <a:r>
              <a:rPr lang="en-US" dirty="0" err="1"/>
              <a:t>Projetos</a:t>
            </a:r>
            <a:r>
              <a:rPr lang="en-US" dirty="0"/>
              <a:t> Turnkey </a:t>
            </a:r>
            <a:br>
              <a:rPr lang="en-US" dirty="0"/>
            </a:br>
            <a:r>
              <a:rPr lang="en-US" b="1" dirty="0"/>
              <a:t>SUPERO</a:t>
            </a:r>
          </a:p>
        </p:txBody>
      </p:sp>
      <p:sp>
        <p:nvSpPr>
          <p:cNvPr id="6" name="Rectangle 5"/>
          <p:cNvSpPr/>
          <p:nvPr/>
        </p:nvSpPr>
        <p:spPr>
          <a:xfrm>
            <a:off x="2461157" y="2117991"/>
            <a:ext cx="2683527" cy="3520281"/>
          </a:xfrm>
          <a:prstGeom prst="rect">
            <a:avLst/>
          </a:prstGeom>
          <a:solidFill>
            <a:schemeClr val="bg1">
              <a:lumMod val="95000"/>
            </a:schemeClr>
          </a:solidFill>
          <a:ln w="19050">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1332" tIns="35666" rIns="71332" bIns="35666" anchor="ctr"/>
          <a:lstStyle/>
          <a:p>
            <a:pPr algn="ctr">
              <a:lnSpc>
                <a:spcPct val="90000"/>
              </a:lnSpc>
              <a:defRPr/>
            </a:pPr>
            <a:endParaRPr lang="es-CO" dirty="0"/>
          </a:p>
        </p:txBody>
      </p:sp>
      <p:grpSp>
        <p:nvGrpSpPr>
          <p:cNvPr id="7" name="Group 52"/>
          <p:cNvGrpSpPr>
            <a:grpSpLocks/>
          </p:cNvGrpSpPr>
          <p:nvPr/>
        </p:nvGrpSpPr>
        <p:grpSpPr bwMode="auto">
          <a:xfrm>
            <a:off x="2731534" y="2357437"/>
            <a:ext cx="7599156" cy="952500"/>
            <a:chOff x="969776" y="2168860"/>
            <a:chExt cx="10129192" cy="1143000"/>
          </a:xfrm>
        </p:grpSpPr>
        <p:grpSp>
          <p:nvGrpSpPr>
            <p:cNvPr id="8" name="Group 49"/>
            <p:cNvGrpSpPr>
              <a:grpSpLocks/>
            </p:cNvGrpSpPr>
            <p:nvPr/>
          </p:nvGrpSpPr>
          <p:grpSpPr bwMode="auto">
            <a:xfrm>
              <a:off x="969776" y="2168860"/>
              <a:ext cx="2972076" cy="1143000"/>
              <a:chOff x="969776" y="2168860"/>
              <a:chExt cx="2972076" cy="1143000"/>
            </a:xfrm>
          </p:grpSpPr>
          <p:sp>
            <p:nvSpPr>
              <p:cNvPr id="12" name="Rectangle 11"/>
              <p:cNvSpPr/>
              <p:nvPr/>
            </p:nvSpPr>
            <p:spPr>
              <a:xfrm>
                <a:off x="969776" y="2168860"/>
                <a:ext cx="2972076" cy="1143000"/>
              </a:xfrm>
              <a:prstGeom prst="rect">
                <a:avLst/>
              </a:prstGeom>
              <a:ln/>
            </p:spPr>
            <p:style>
              <a:lnRef idx="0">
                <a:schemeClr val="accent4"/>
              </a:lnRef>
              <a:fillRef idx="3">
                <a:schemeClr val="accent4"/>
              </a:fillRef>
              <a:effectRef idx="3">
                <a:schemeClr val="accent4"/>
              </a:effectRef>
              <a:fontRef idx="minor">
                <a:schemeClr val="lt1"/>
              </a:fontRef>
            </p:style>
            <p:txBody>
              <a:bodyPr anchor="ctr"/>
              <a:lstStyle/>
              <a:p>
                <a:pPr algn="ctr">
                  <a:lnSpc>
                    <a:spcPct val="90000"/>
                  </a:lnSpc>
                  <a:defRPr/>
                </a:pPr>
                <a:endParaRPr lang="es-CO" dirty="0"/>
              </a:p>
            </p:txBody>
          </p:sp>
          <p:sp>
            <p:nvSpPr>
              <p:cNvPr id="13" name="Rectangle 18"/>
              <p:cNvSpPr>
                <a:spLocks noChangeArrowheads="1"/>
              </p:cNvSpPr>
              <p:nvPr/>
            </p:nvSpPr>
            <p:spPr bwMode="auto">
              <a:xfrm>
                <a:off x="1045976" y="2263307"/>
                <a:ext cx="1914774" cy="923329"/>
              </a:xfrm>
              <a:prstGeom prst="rect">
                <a:avLst/>
              </a:prstGeom>
              <a:noFill/>
              <a:ln w="9525">
                <a:noFill/>
                <a:miter lim="800000"/>
                <a:headEnd/>
                <a:tailEnd/>
              </a:ln>
            </p:spPr>
            <p:txBody>
              <a:bodyPr wrap="none" lIns="182880">
                <a:spAutoFit/>
              </a:bodyPr>
              <a:lstStyle/>
              <a:p>
                <a:r>
                  <a:rPr lang="es-CO" sz="2200" dirty="0">
                    <a:solidFill>
                      <a:schemeClr val="bg1"/>
                    </a:solidFill>
                    <a:latin typeface="Calibri" pitchFamily="34" charset="0"/>
                  </a:rPr>
                  <a:t>Gestão de </a:t>
                </a:r>
              </a:p>
              <a:p>
                <a:r>
                  <a:rPr lang="es-CO" sz="2200" dirty="0">
                    <a:solidFill>
                      <a:schemeClr val="bg1"/>
                    </a:solidFill>
                    <a:latin typeface="Calibri" pitchFamily="34" charset="0"/>
                  </a:rPr>
                  <a:t>Projetos</a:t>
                </a:r>
              </a:p>
            </p:txBody>
          </p:sp>
        </p:grpSp>
        <p:grpSp>
          <p:nvGrpSpPr>
            <p:cNvPr id="9" name="Group 44"/>
            <p:cNvGrpSpPr>
              <a:grpSpLocks/>
            </p:cNvGrpSpPr>
            <p:nvPr/>
          </p:nvGrpSpPr>
          <p:grpSpPr bwMode="auto">
            <a:xfrm>
              <a:off x="4510236" y="2168860"/>
              <a:ext cx="6588732" cy="1116124"/>
              <a:chOff x="4366220" y="2168860"/>
              <a:chExt cx="6588732" cy="1116124"/>
            </a:xfrm>
          </p:grpSpPr>
          <p:sp>
            <p:nvSpPr>
              <p:cNvPr id="10" name="Rectangle 9"/>
              <p:cNvSpPr/>
              <p:nvPr/>
            </p:nvSpPr>
            <p:spPr bwMode="gray">
              <a:xfrm>
                <a:off x="4366214" y="2168860"/>
                <a:ext cx="6588738" cy="5397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nSpc>
                    <a:spcPts val="1716"/>
                  </a:lnSpc>
                  <a:defRPr/>
                </a:pPr>
                <a:r>
                  <a:rPr lang="es-CO" dirty="0">
                    <a:solidFill>
                      <a:srgbClr val="5E5F60"/>
                    </a:solidFill>
                    <a:cs typeface="Calibri" pitchFamily="34" charset="0"/>
                  </a:rPr>
                  <a:t>Planejamento e programação de tarefas</a:t>
                </a:r>
              </a:p>
            </p:txBody>
          </p:sp>
          <p:sp>
            <p:nvSpPr>
              <p:cNvPr id="11" name="Rectangle 10"/>
              <p:cNvSpPr/>
              <p:nvPr/>
            </p:nvSpPr>
            <p:spPr bwMode="gray">
              <a:xfrm>
                <a:off x="4366214" y="2754648"/>
                <a:ext cx="6588738" cy="5302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nSpc>
                    <a:spcPts val="1716"/>
                  </a:lnSpc>
                  <a:defRPr/>
                </a:pPr>
                <a:r>
                  <a:rPr lang="es-CO" dirty="0">
                    <a:solidFill>
                      <a:srgbClr val="5E5F60"/>
                    </a:solidFill>
                    <a:cs typeface="Calibri" pitchFamily="34" charset="0"/>
                  </a:rPr>
                  <a:t>Ambientes colaborativos que aseguram a precisão</a:t>
                </a:r>
              </a:p>
            </p:txBody>
          </p:sp>
        </p:grpSp>
      </p:grpSp>
      <p:grpSp>
        <p:nvGrpSpPr>
          <p:cNvPr id="14" name="Group 51"/>
          <p:cNvGrpSpPr>
            <a:grpSpLocks/>
          </p:cNvGrpSpPr>
          <p:nvPr/>
        </p:nvGrpSpPr>
        <p:grpSpPr bwMode="auto">
          <a:xfrm>
            <a:off x="2725581" y="3438260"/>
            <a:ext cx="7605111" cy="957792"/>
            <a:chOff x="962372" y="3508218"/>
            <a:chExt cx="10136596" cy="1150090"/>
          </a:xfrm>
        </p:grpSpPr>
        <p:grpSp>
          <p:nvGrpSpPr>
            <p:cNvPr id="15" name="Group 48"/>
            <p:cNvGrpSpPr>
              <a:grpSpLocks/>
            </p:cNvGrpSpPr>
            <p:nvPr/>
          </p:nvGrpSpPr>
          <p:grpSpPr bwMode="auto">
            <a:xfrm>
              <a:off x="962372" y="3514573"/>
              <a:ext cx="2971920" cy="1143735"/>
              <a:chOff x="962372" y="3514573"/>
              <a:chExt cx="2971920" cy="1143735"/>
            </a:xfrm>
          </p:grpSpPr>
          <p:sp>
            <p:nvSpPr>
              <p:cNvPr id="19" name="Rectangle 18"/>
              <p:cNvSpPr/>
              <p:nvPr/>
            </p:nvSpPr>
            <p:spPr>
              <a:xfrm>
                <a:off x="962372" y="3514573"/>
                <a:ext cx="2971920" cy="1143735"/>
              </a:xfrm>
              <a:prstGeom prst="rect">
                <a:avLst/>
              </a:prstGeom>
              <a:ln/>
            </p:spPr>
            <p:style>
              <a:lnRef idx="0">
                <a:schemeClr val="accent1"/>
              </a:lnRef>
              <a:fillRef idx="3">
                <a:schemeClr val="accent1"/>
              </a:fillRef>
              <a:effectRef idx="3">
                <a:schemeClr val="accent1"/>
              </a:effectRef>
              <a:fontRef idx="minor">
                <a:schemeClr val="lt1"/>
              </a:fontRef>
            </p:style>
            <p:txBody>
              <a:bodyPr anchor="ctr"/>
              <a:lstStyle/>
              <a:p>
                <a:pPr algn="ctr">
                  <a:lnSpc>
                    <a:spcPct val="90000"/>
                  </a:lnSpc>
                  <a:defRPr/>
                </a:pPr>
                <a:endParaRPr lang="es-CO" dirty="0"/>
              </a:p>
            </p:txBody>
          </p:sp>
          <p:sp>
            <p:nvSpPr>
              <p:cNvPr id="20" name="Rectangle 23"/>
              <p:cNvSpPr>
                <a:spLocks noChangeArrowheads="1"/>
              </p:cNvSpPr>
              <p:nvPr/>
            </p:nvSpPr>
            <p:spPr bwMode="auto">
              <a:xfrm>
                <a:off x="1038572" y="3609756"/>
                <a:ext cx="1914673" cy="923923"/>
              </a:xfrm>
              <a:prstGeom prst="rect">
                <a:avLst/>
              </a:prstGeom>
              <a:noFill/>
              <a:ln w="9525">
                <a:noFill/>
                <a:miter lim="800000"/>
                <a:headEnd/>
                <a:tailEnd/>
              </a:ln>
            </p:spPr>
            <p:txBody>
              <a:bodyPr wrap="none" lIns="182880">
                <a:spAutoFit/>
              </a:bodyPr>
              <a:lstStyle/>
              <a:p>
                <a:r>
                  <a:rPr lang="es-CO" sz="2200" dirty="0">
                    <a:solidFill>
                      <a:schemeClr val="bg1"/>
                    </a:solidFill>
                    <a:latin typeface="Calibri" pitchFamily="34" charset="0"/>
                  </a:rPr>
                  <a:t>Gestão de</a:t>
                </a:r>
              </a:p>
              <a:p>
                <a:r>
                  <a:rPr lang="es-CO" sz="2200" dirty="0">
                    <a:solidFill>
                      <a:schemeClr val="bg1"/>
                    </a:solidFill>
                    <a:latin typeface="Calibri" pitchFamily="34" charset="0"/>
                  </a:rPr>
                  <a:t>Recursos</a:t>
                </a:r>
              </a:p>
            </p:txBody>
          </p:sp>
        </p:grpSp>
        <p:grpSp>
          <p:nvGrpSpPr>
            <p:cNvPr id="16" name="Group 43"/>
            <p:cNvGrpSpPr>
              <a:grpSpLocks/>
            </p:cNvGrpSpPr>
            <p:nvPr/>
          </p:nvGrpSpPr>
          <p:grpSpPr bwMode="auto">
            <a:xfrm>
              <a:off x="4510236" y="3508218"/>
              <a:ext cx="6588732" cy="1116064"/>
              <a:chOff x="4366220" y="3508218"/>
              <a:chExt cx="6588732" cy="1116064"/>
            </a:xfrm>
          </p:grpSpPr>
          <p:sp>
            <p:nvSpPr>
              <p:cNvPr id="17" name="Rectangle 16"/>
              <p:cNvSpPr/>
              <p:nvPr/>
            </p:nvSpPr>
            <p:spPr bwMode="gray">
              <a:xfrm>
                <a:off x="4366562" y="3508218"/>
                <a:ext cx="6588390" cy="5400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nSpc>
                    <a:spcPts val="1716"/>
                  </a:lnSpc>
                  <a:defRPr/>
                </a:pPr>
                <a:r>
                  <a:rPr lang="es-CO" dirty="0">
                    <a:solidFill>
                      <a:srgbClr val="5E5F60"/>
                    </a:solidFill>
                    <a:cs typeface="Calibri" pitchFamily="34" charset="0"/>
                  </a:rPr>
                  <a:t>Sincronização de recursos com projetos</a:t>
                </a:r>
              </a:p>
            </p:txBody>
          </p:sp>
          <p:sp>
            <p:nvSpPr>
              <p:cNvPr id="18" name="Rectangle 17"/>
              <p:cNvSpPr/>
              <p:nvPr/>
            </p:nvSpPr>
            <p:spPr bwMode="gray">
              <a:xfrm>
                <a:off x="4366562" y="4084851"/>
                <a:ext cx="6588390" cy="5400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nSpc>
                    <a:spcPts val="1716"/>
                  </a:lnSpc>
                  <a:defRPr/>
                </a:pPr>
                <a:r>
                  <a:rPr lang="es-CO" dirty="0">
                    <a:solidFill>
                      <a:srgbClr val="5E5F60"/>
                    </a:solidFill>
                    <a:cs typeface="Calibri" pitchFamily="34" charset="0"/>
                  </a:rPr>
                  <a:t>Pool de recursos, Monitoramento em tempo real</a:t>
                </a:r>
              </a:p>
            </p:txBody>
          </p:sp>
        </p:grpSp>
      </p:grpSp>
      <p:grpSp>
        <p:nvGrpSpPr>
          <p:cNvPr id="21" name="Group 53"/>
          <p:cNvGrpSpPr>
            <a:grpSpLocks/>
          </p:cNvGrpSpPr>
          <p:nvPr/>
        </p:nvGrpSpPr>
        <p:grpSpPr bwMode="auto">
          <a:xfrm>
            <a:off x="2713668" y="4529666"/>
            <a:ext cx="7617022" cy="952500"/>
            <a:chOff x="945840" y="4775448"/>
            <a:chExt cx="10153128" cy="1143000"/>
          </a:xfrm>
        </p:grpSpPr>
        <p:grpSp>
          <p:nvGrpSpPr>
            <p:cNvPr id="22" name="Group 50"/>
            <p:cNvGrpSpPr>
              <a:grpSpLocks/>
            </p:cNvGrpSpPr>
            <p:nvPr/>
          </p:nvGrpSpPr>
          <p:grpSpPr bwMode="auto">
            <a:xfrm>
              <a:off x="945840" y="4775448"/>
              <a:ext cx="2972112" cy="1143000"/>
              <a:chOff x="945840" y="4775448"/>
              <a:chExt cx="2972112" cy="1143000"/>
            </a:xfrm>
          </p:grpSpPr>
          <p:sp>
            <p:nvSpPr>
              <p:cNvPr id="26" name="Rectangle 25"/>
              <p:cNvSpPr/>
              <p:nvPr/>
            </p:nvSpPr>
            <p:spPr>
              <a:xfrm>
                <a:off x="945840" y="4775448"/>
                <a:ext cx="2972112" cy="1143000"/>
              </a:xfrm>
              <a:prstGeom prst="rect">
                <a:avLst/>
              </a:prstGeom>
              <a:ln/>
            </p:spPr>
            <p:style>
              <a:lnRef idx="0">
                <a:schemeClr val="accent3"/>
              </a:lnRef>
              <a:fillRef idx="3">
                <a:schemeClr val="accent3"/>
              </a:fillRef>
              <a:effectRef idx="3">
                <a:schemeClr val="accent3"/>
              </a:effectRef>
              <a:fontRef idx="minor">
                <a:schemeClr val="lt1"/>
              </a:fontRef>
            </p:style>
            <p:txBody>
              <a:bodyPr anchor="ctr"/>
              <a:lstStyle/>
              <a:p>
                <a:pPr algn="ctr">
                  <a:lnSpc>
                    <a:spcPct val="90000"/>
                  </a:lnSpc>
                  <a:defRPr/>
                </a:pPr>
                <a:endParaRPr lang="es-CO" dirty="0"/>
              </a:p>
            </p:txBody>
          </p:sp>
          <p:sp>
            <p:nvSpPr>
              <p:cNvPr id="27" name="Rectangle 22"/>
              <p:cNvSpPr>
                <a:spLocks noChangeArrowheads="1"/>
              </p:cNvSpPr>
              <p:nvPr/>
            </p:nvSpPr>
            <p:spPr bwMode="auto">
              <a:xfrm>
                <a:off x="1022040" y="4869895"/>
                <a:ext cx="1914797" cy="923329"/>
              </a:xfrm>
              <a:prstGeom prst="rect">
                <a:avLst/>
              </a:prstGeom>
              <a:noFill/>
              <a:ln w="9525">
                <a:noFill/>
                <a:miter lim="800000"/>
                <a:headEnd/>
                <a:tailEnd/>
              </a:ln>
            </p:spPr>
            <p:txBody>
              <a:bodyPr wrap="none" lIns="182880">
                <a:spAutoFit/>
              </a:bodyPr>
              <a:lstStyle/>
              <a:p>
                <a:r>
                  <a:rPr lang="es-CO" sz="2200" dirty="0">
                    <a:solidFill>
                      <a:schemeClr val="bg1"/>
                    </a:solidFill>
                    <a:latin typeface="Calibri" pitchFamily="34" charset="0"/>
                  </a:rPr>
                  <a:t>Gestão de </a:t>
                </a:r>
              </a:p>
              <a:p>
                <a:r>
                  <a:rPr lang="es-CO" sz="2200" dirty="0">
                    <a:solidFill>
                      <a:schemeClr val="bg1"/>
                    </a:solidFill>
                    <a:latin typeface="Calibri" pitchFamily="34" charset="0"/>
                  </a:rPr>
                  <a:t>Tarefas</a:t>
                </a:r>
              </a:p>
            </p:txBody>
          </p:sp>
        </p:grpSp>
        <p:grpSp>
          <p:nvGrpSpPr>
            <p:cNvPr id="23" name="Group 42"/>
            <p:cNvGrpSpPr>
              <a:grpSpLocks/>
            </p:cNvGrpSpPr>
            <p:nvPr/>
          </p:nvGrpSpPr>
          <p:grpSpPr bwMode="auto">
            <a:xfrm>
              <a:off x="4510236" y="4797152"/>
              <a:ext cx="6588732" cy="1116064"/>
              <a:chOff x="4366220" y="4863988"/>
              <a:chExt cx="6588732" cy="1116064"/>
            </a:xfrm>
          </p:grpSpPr>
          <p:sp>
            <p:nvSpPr>
              <p:cNvPr id="24" name="Rectangle 23"/>
              <p:cNvSpPr/>
              <p:nvPr/>
            </p:nvSpPr>
            <p:spPr bwMode="gray">
              <a:xfrm>
                <a:off x="4366136" y="4864509"/>
                <a:ext cx="6588816" cy="5397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nSpc>
                    <a:spcPts val="1716"/>
                  </a:lnSpc>
                  <a:defRPr/>
                </a:pPr>
                <a:r>
                  <a:rPr lang="es-CO" dirty="0">
                    <a:solidFill>
                      <a:srgbClr val="5E5F60"/>
                    </a:solidFill>
                    <a:cs typeface="Calibri" pitchFamily="34" charset="0"/>
                  </a:rPr>
                  <a:t>Administração de tarefas. Saber “onde que, quando que”</a:t>
                </a:r>
              </a:p>
            </p:txBody>
          </p:sp>
          <p:sp>
            <p:nvSpPr>
              <p:cNvPr id="25" name="Rectangle 24"/>
              <p:cNvSpPr/>
              <p:nvPr/>
            </p:nvSpPr>
            <p:spPr bwMode="gray">
              <a:xfrm>
                <a:off x="4366136" y="5440772"/>
                <a:ext cx="6588816" cy="5397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nSpc>
                    <a:spcPts val="1716"/>
                  </a:lnSpc>
                  <a:defRPr/>
                </a:pPr>
                <a:r>
                  <a:rPr lang="es-CO" dirty="0">
                    <a:solidFill>
                      <a:srgbClr val="5E5F60"/>
                    </a:solidFill>
                    <a:cs typeface="Calibri" pitchFamily="34" charset="0"/>
                  </a:rPr>
                  <a:t>Progresso de todo o trabalho em um só lugar</a:t>
                </a:r>
              </a:p>
            </p:txBody>
          </p:sp>
        </p:grpSp>
      </p:grpSp>
      <p:pic>
        <p:nvPicPr>
          <p:cNvPr id="28" name="Picture 45" descr="ic-ProjectClose-wht.png"/>
          <p:cNvPicPr>
            <a:picLocks noChangeAspect="1"/>
          </p:cNvPicPr>
          <p:nvPr/>
        </p:nvPicPr>
        <p:blipFill>
          <a:blip r:embed="rId2" cstate="print"/>
          <a:srcRect/>
          <a:stretch>
            <a:fillRect/>
          </a:stretch>
        </p:blipFill>
        <p:spPr bwMode="auto">
          <a:xfrm>
            <a:off x="4471717" y="2360083"/>
            <a:ext cx="480010" cy="533136"/>
          </a:xfrm>
          <a:prstGeom prst="rect">
            <a:avLst/>
          </a:prstGeom>
          <a:noFill/>
          <a:ln w="9525">
            <a:noFill/>
            <a:miter lim="800000"/>
            <a:headEnd/>
            <a:tailEnd/>
          </a:ln>
        </p:spPr>
      </p:pic>
      <p:pic>
        <p:nvPicPr>
          <p:cNvPr id="29" name="Picture 46" descr="ic-SocialNetwork1-wht.png"/>
          <p:cNvPicPr>
            <a:picLocks noChangeAspect="1"/>
          </p:cNvPicPr>
          <p:nvPr/>
        </p:nvPicPr>
        <p:blipFill>
          <a:blip r:embed="rId3" cstate="print"/>
          <a:srcRect/>
          <a:stretch>
            <a:fillRect/>
          </a:stretch>
        </p:blipFill>
        <p:spPr bwMode="auto">
          <a:xfrm>
            <a:off x="4414545" y="4524375"/>
            <a:ext cx="481200" cy="533136"/>
          </a:xfrm>
          <a:prstGeom prst="rect">
            <a:avLst/>
          </a:prstGeom>
          <a:noFill/>
          <a:ln w="9525">
            <a:noFill/>
            <a:miter lim="800000"/>
            <a:headEnd/>
            <a:tailEnd/>
          </a:ln>
        </p:spPr>
      </p:pic>
      <p:pic>
        <p:nvPicPr>
          <p:cNvPr id="30" name="Picture 42" descr="ic-Staffing-wht.png"/>
          <p:cNvPicPr>
            <a:picLocks noChangeAspect="1"/>
          </p:cNvPicPr>
          <p:nvPr/>
        </p:nvPicPr>
        <p:blipFill>
          <a:blip r:embed="rId4" cstate="print"/>
          <a:srcRect/>
          <a:stretch>
            <a:fillRect/>
          </a:stretch>
        </p:blipFill>
        <p:spPr bwMode="auto">
          <a:xfrm>
            <a:off x="4462188" y="3436938"/>
            <a:ext cx="481200" cy="533136"/>
          </a:xfrm>
          <a:prstGeom prst="rect">
            <a:avLst/>
          </a:prstGeom>
          <a:noFill/>
          <a:ln w="9525">
            <a:noFill/>
            <a:miter lim="800000"/>
            <a:headEnd/>
            <a:tailEnd/>
          </a:ln>
        </p:spPr>
      </p:pic>
      <p:pic>
        <p:nvPicPr>
          <p:cNvPr id="31" name="Imagem 30">
            <a:extLst>
              <a:ext uri="{FF2B5EF4-FFF2-40B4-BE49-F238E27FC236}">
                <a16:creationId xmlns:a16="http://schemas.microsoft.com/office/drawing/2014/main" id="{29BA4DFB-A413-4EB3-9C5B-F67CB26C4C92}"/>
              </a:ext>
            </a:extLst>
          </p:cNvPr>
          <p:cNvPicPr>
            <a:picLocks noChangeAspect="1"/>
          </p:cNvPicPr>
          <p:nvPr/>
        </p:nvPicPr>
        <p:blipFill>
          <a:blip r:embed="rId5"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Tree>
    <p:extLst>
      <p:ext uri="{BB962C8B-B14F-4D97-AF65-F5344CB8AC3E}">
        <p14:creationId xmlns:p14="http://schemas.microsoft.com/office/powerpoint/2010/main" val="91495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289" y="2624667"/>
            <a:ext cx="8443378" cy="3318933"/>
          </a:xfrm>
        </p:spPr>
        <p:txBody>
          <a:bodyPr/>
          <a:lstStyle/>
          <a:p>
            <a:r>
              <a:rPr lang="en-US" dirty="0" err="1"/>
              <a:t>Princípios</a:t>
            </a:r>
            <a:r>
              <a:rPr lang="en-US" dirty="0"/>
              <a:t> de boa </a:t>
            </a:r>
            <a:r>
              <a:rPr lang="en-US" dirty="0" err="1"/>
              <a:t>gestão</a:t>
            </a:r>
            <a:r>
              <a:rPr lang="en-US" dirty="0"/>
              <a:t> do </a:t>
            </a:r>
            <a:r>
              <a:rPr lang="en-US" dirty="0" err="1"/>
              <a:t>projeto</a:t>
            </a:r>
            <a:r>
              <a:rPr lang="en-US" dirty="0"/>
              <a:t> </a:t>
            </a:r>
            <a:r>
              <a:rPr lang="en-US" dirty="0" err="1"/>
              <a:t>ainda</a:t>
            </a:r>
            <a:r>
              <a:rPr lang="en-US" dirty="0"/>
              <a:t> se </a:t>
            </a:r>
            <a:r>
              <a:rPr lang="en-US" dirty="0" err="1"/>
              <a:t>aplicam</a:t>
            </a:r>
            <a:endParaRPr lang="en-US" dirty="0"/>
          </a:p>
          <a:p>
            <a:r>
              <a:rPr lang="en-US" dirty="0" err="1"/>
              <a:t>Gestão</a:t>
            </a:r>
            <a:r>
              <a:rPr lang="en-US" dirty="0"/>
              <a:t> de </a:t>
            </a:r>
            <a:r>
              <a:rPr lang="en-US" dirty="0" err="1"/>
              <a:t>projetos</a:t>
            </a:r>
            <a:r>
              <a:rPr lang="en-US" dirty="0"/>
              <a:t> </a:t>
            </a:r>
            <a:r>
              <a:rPr lang="en-US" dirty="0" err="1"/>
              <a:t>dimensionada</a:t>
            </a:r>
            <a:r>
              <a:rPr lang="en-US" dirty="0"/>
              <a:t> </a:t>
            </a:r>
            <a:r>
              <a:rPr lang="en-US" dirty="0" err="1"/>
              <a:t>para</a:t>
            </a:r>
            <a:r>
              <a:rPr lang="en-US" dirty="0"/>
              <a:t> </a:t>
            </a:r>
            <a:r>
              <a:rPr lang="en-US" dirty="0" err="1"/>
              <a:t>refletir</a:t>
            </a:r>
            <a:r>
              <a:rPr lang="en-US" dirty="0"/>
              <a:t> as </a:t>
            </a:r>
            <a:r>
              <a:rPr lang="en-US" dirty="0" err="1"/>
              <a:t>atividades</a:t>
            </a:r>
            <a:r>
              <a:rPr lang="en-US" dirty="0"/>
              <a:t> </a:t>
            </a:r>
            <a:r>
              <a:rPr lang="en-US" dirty="0" err="1"/>
              <a:t>mais</a:t>
            </a:r>
            <a:r>
              <a:rPr lang="en-US" dirty="0"/>
              <a:t> </a:t>
            </a:r>
            <a:r>
              <a:rPr lang="en-US" dirty="0" err="1"/>
              <a:t>significativas</a:t>
            </a:r>
            <a:endParaRPr lang="en-US" dirty="0"/>
          </a:p>
          <a:p>
            <a:r>
              <a:rPr lang="en-US" dirty="0" err="1"/>
              <a:t>Aderência</a:t>
            </a:r>
            <a:r>
              <a:rPr lang="en-US" dirty="0"/>
              <a:t> </a:t>
            </a:r>
            <a:r>
              <a:rPr lang="en-US" dirty="0" err="1"/>
              <a:t>aos</a:t>
            </a:r>
            <a:r>
              <a:rPr lang="en-US" dirty="0"/>
              <a:t> </a:t>
            </a:r>
            <a:r>
              <a:rPr lang="en-US" dirty="0" err="1"/>
              <a:t>procedimentos</a:t>
            </a:r>
            <a:r>
              <a:rPr lang="en-US" dirty="0"/>
              <a:t> </a:t>
            </a:r>
            <a:r>
              <a:rPr lang="en-US" dirty="0" err="1"/>
              <a:t>operacionais</a:t>
            </a:r>
            <a:r>
              <a:rPr lang="en-US" dirty="0"/>
              <a:t> </a:t>
            </a:r>
            <a:r>
              <a:rPr lang="en-US" dirty="0" err="1"/>
              <a:t>padrões</a:t>
            </a:r>
            <a:r>
              <a:rPr lang="en-US" dirty="0"/>
              <a:t> e </a:t>
            </a:r>
            <a:r>
              <a:rPr lang="en-US" dirty="0" err="1"/>
              <a:t>práticas</a:t>
            </a:r>
            <a:r>
              <a:rPr lang="en-US" dirty="0"/>
              <a:t> </a:t>
            </a:r>
            <a:r>
              <a:rPr lang="en-US" dirty="0" err="1"/>
              <a:t>condizentes</a:t>
            </a:r>
            <a:r>
              <a:rPr lang="en-US" dirty="0"/>
              <a:t> com o </a:t>
            </a:r>
            <a:r>
              <a:rPr lang="en-US" dirty="0" err="1"/>
              <a:t>tamanho</a:t>
            </a:r>
            <a:r>
              <a:rPr lang="en-US" dirty="0"/>
              <a:t> e </a:t>
            </a:r>
            <a:r>
              <a:rPr lang="en-US" dirty="0" err="1"/>
              <a:t>complexidade</a:t>
            </a:r>
            <a:r>
              <a:rPr lang="en-US" dirty="0"/>
              <a:t> do </a:t>
            </a:r>
            <a:r>
              <a:rPr lang="en-US" dirty="0" err="1"/>
              <a:t>projeto</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rPr>
              <a:pPr/>
              <a:t>24</a:t>
            </a:fld>
            <a:endParaRPr lang="uk-UA" dirty="0">
              <a:solidFill>
                <a:srgbClr val="5F5F5F">
                  <a:lumMod val="60000"/>
                  <a:lumOff val="40000"/>
                </a:srgbClr>
              </a:solidFill>
            </a:endParaRPr>
          </a:p>
        </p:txBody>
      </p:sp>
      <p:pic>
        <p:nvPicPr>
          <p:cNvPr id="6" name="Picture 3"/>
          <p:cNvPicPr>
            <a:picLocks noChangeAspect="1" noChangeArrowheads="1"/>
          </p:cNvPicPr>
          <p:nvPr/>
        </p:nvPicPr>
        <p:blipFill>
          <a:blip r:embed="rId2" cstate="print"/>
          <a:srcRect/>
          <a:stretch>
            <a:fillRect/>
          </a:stretch>
        </p:blipFill>
        <p:spPr bwMode="auto">
          <a:xfrm>
            <a:off x="8843256" y="4227688"/>
            <a:ext cx="3237657" cy="2501900"/>
          </a:xfrm>
          <a:prstGeom prst="rect">
            <a:avLst/>
          </a:prstGeom>
          <a:noFill/>
          <a:ln w="9525">
            <a:noFill/>
            <a:miter lim="800000"/>
            <a:headEnd/>
            <a:tailEnd/>
          </a:ln>
        </p:spPr>
      </p:pic>
      <p:sp>
        <p:nvSpPr>
          <p:cNvPr id="7" name="Text Placeholder 2"/>
          <p:cNvSpPr txBox="1">
            <a:spLocks/>
          </p:cNvSpPr>
          <p:nvPr/>
        </p:nvSpPr>
        <p:spPr>
          <a:xfrm>
            <a:off x="531953" y="1427854"/>
            <a:ext cx="9374047" cy="289187"/>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b="1" i="1" dirty="0">
                <a:solidFill>
                  <a:srgbClr val="FF0000"/>
                </a:solidFill>
              </a:rPr>
              <a:t>A </a:t>
            </a:r>
            <a:r>
              <a:rPr lang="en-US" b="1" i="1" dirty="0" err="1">
                <a:solidFill>
                  <a:srgbClr val="FF0000"/>
                </a:solidFill>
              </a:rPr>
              <a:t>diferença</a:t>
            </a:r>
            <a:r>
              <a:rPr lang="en-US" b="1" i="1" dirty="0">
                <a:solidFill>
                  <a:srgbClr val="FF0000"/>
                </a:solidFill>
              </a:rPr>
              <a:t> fundamental de </a:t>
            </a:r>
            <a:r>
              <a:rPr lang="en-US" b="1" i="1" dirty="0" err="1">
                <a:solidFill>
                  <a:srgbClr val="FF0000"/>
                </a:solidFill>
              </a:rPr>
              <a:t>abordagem</a:t>
            </a:r>
            <a:r>
              <a:rPr lang="en-US" b="1" i="1" dirty="0">
                <a:solidFill>
                  <a:srgbClr val="FF0000"/>
                </a:solidFill>
              </a:rPr>
              <a:t> </a:t>
            </a:r>
            <a:r>
              <a:rPr lang="en-US" b="1" i="1" dirty="0" err="1">
                <a:solidFill>
                  <a:srgbClr val="FF0000"/>
                </a:solidFill>
              </a:rPr>
              <a:t>tradicional</a:t>
            </a:r>
            <a:r>
              <a:rPr lang="en-US" b="1" i="1" dirty="0">
                <a:solidFill>
                  <a:srgbClr val="FF0000"/>
                </a:solidFill>
              </a:rPr>
              <a:t> é a </a:t>
            </a:r>
            <a:r>
              <a:rPr lang="en-US" b="1" i="1" dirty="0" err="1">
                <a:solidFill>
                  <a:srgbClr val="FF0000"/>
                </a:solidFill>
              </a:rPr>
              <a:t>profundidade</a:t>
            </a:r>
            <a:r>
              <a:rPr lang="en-US" b="1" i="1" dirty="0">
                <a:solidFill>
                  <a:srgbClr val="FF0000"/>
                </a:solidFill>
              </a:rPr>
              <a:t> de </a:t>
            </a:r>
            <a:r>
              <a:rPr lang="en-US" b="1" i="1" dirty="0" err="1">
                <a:solidFill>
                  <a:srgbClr val="FF0000"/>
                </a:solidFill>
              </a:rPr>
              <a:t>detalhes</a:t>
            </a:r>
            <a:r>
              <a:rPr lang="en-US" b="1" i="1" dirty="0">
                <a:solidFill>
                  <a:srgbClr val="FF0000"/>
                </a:solidFill>
              </a:rPr>
              <a:t> da </a:t>
            </a:r>
            <a:r>
              <a:rPr lang="en-US" b="1" i="1" dirty="0" err="1">
                <a:solidFill>
                  <a:srgbClr val="FF0000"/>
                </a:solidFill>
              </a:rPr>
              <a:t>gestão</a:t>
            </a:r>
            <a:r>
              <a:rPr lang="en-US" b="1" i="1" dirty="0">
                <a:solidFill>
                  <a:srgbClr val="FF0000"/>
                </a:solidFill>
              </a:rPr>
              <a:t> ...</a:t>
            </a:r>
          </a:p>
        </p:txBody>
      </p:sp>
      <p:sp>
        <p:nvSpPr>
          <p:cNvPr id="8" name="Title 3"/>
          <p:cNvSpPr>
            <a:spLocks noGrp="1"/>
          </p:cNvSpPr>
          <p:nvPr>
            <p:ph type="title"/>
          </p:nvPr>
        </p:nvSpPr>
        <p:spPr>
          <a:xfrm>
            <a:off x="531950" y="406400"/>
            <a:ext cx="11128098" cy="889000"/>
          </a:xfrm>
        </p:spPr>
        <p:txBody>
          <a:bodyPr/>
          <a:lstStyle/>
          <a:p>
            <a:r>
              <a:rPr lang="en-US" dirty="0" err="1"/>
              <a:t>Gestão</a:t>
            </a:r>
            <a:r>
              <a:rPr lang="en-US" dirty="0"/>
              <a:t> de </a:t>
            </a:r>
            <a:r>
              <a:rPr lang="en-US" dirty="0" err="1"/>
              <a:t>Projetos</a:t>
            </a:r>
            <a:r>
              <a:rPr lang="en-US" dirty="0"/>
              <a:t> Turnkey </a:t>
            </a:r>
            <a:br>
              <a:rPr lang="en-US" dirty="0"/>
            </a:br>
            <a:r>
              <a:rPr lang="en-US" b="1" dirty="0"/>
              <a:t>SUPERO</a:t>
            </a:r>
          </a:p>
        </p:txBody>
      </p:sp>
      <p:pic>
        <p:nvPicPr>
          <p:cNvPr id="9" name="Imagem 8">
            <a:extLst>
              <a:ext uri="{FF2B5EF4-FFF2-40B4-BE49-F238E27FC236}">
                <a16:creationId xmlns:a16="http://schemas.microsoft.com/office/drawing/2014/main" id="{F9D85843-FEBA-4952-91A8-C5CE45701E2B}"/>
              </a:ext>
            </a:extLst>
          </p:cNvPr>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Tree>
    <p:extLst>
      <p:ext uri="{BB962C8B-B14F-4D97-AF65-F5344CB8AC3E}">
        <p14:creationId xmlns:p14="http://schemas.microsoft.com/office/powerpoint/2010/main" val="171033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rPr>
              <a:pPr/>
              <a:t>25</a:t>
            </a:fld>
            <a:endParaRPr lang="uk-UA" dirty="0">
              <a:solidFill>
                <a:srgbClr val="5F5F5F">
                  <a:lumMod val="60000"/>
                  <a:lumOff val="40000"/>
                </a:srgbClr>
              </a:solidFill>
            </a:endParaRPr>
          </a:p>
        </p:txBody>
      </p:sp>
      <p:sp>
        <p:nvSpPr>
          <p:cNvPr id="7" name="Text Placeholder 2"/>
          <p:cNvSpPr txBox="1">
            <a:spLocks/>
          </p:cNvSpPr>
          <p:nvPr/>
        </p:nvSpPr>
        <p:spPr>
          <a:xfrm>
            <a:off x="531953" y="1427854"/>
            <a:ext cx="9374047" cy="289187"/>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b="1" i="1" dirty="0" err="1">
                <a:solidFill>
                  <a:srgbClr val="FF0000"/>
                </a:solidFill>
              </a:rPr>
              <a:t>Colaboração</a:t>
            </a:r>
            <a:r>
              <a:rPr lang="en-US" b="1" i="1" dirty="0">
                <a:solidFill>
                  <a:srgbClr val="FF0000"/>
                </a:solidFill>
              </a:rPr>
              <a:t> </a:t>
            </a:r>
            <a:r>
              <a:rPr lang="en-US" b="1" i="1" dirty="0" err="1">
                <a:solidFill>
                  <a:srgbClr val="FF0000"/>
                </a:solidFill>
              </a:rPr>
              <a:t>diminui</a:t>
            </a:r>
            <a:r>
              <a:rPr lang="en-US" b="1" i="1" dirty="0">
                <a:solidFill>
                  <a:srgbClr val="FF0000"/>
                </a:solidFill>
              </a:rPr>
              <a:t> o </a:t>
            </a:r>
            <a:r>
              <a:rPr lang="en-US" b="1" i="1" dirty="0" err="1">
                <a:solidFill>
                  <a:srgbClr val="FF0000"/>
                </a:solidFill>
              </a:rPr>
              <a:t>custo</a:t>
            </a:r>
            <a:r>
              <a:rPr lang="en-US" b="1" i="1" dirty="0">
                <a:solidFill>
                  <a:srgbClr val="FF0000"/>
                </a:solidFill>
              </a:rPr>
              <a:t> e </a:t>
            </a:r>
            <a:r>
              <a:rPr lang="en-US" b="1" i="1" dirty="0" err="1">
                <a:solidFill>
                  <a:srgbClr val="FF0000"/>
                </a:solidFill>
              </a:rPr>
              <a:t>aumenta</a:t>
            </a:r>
            <a:r>
              <a:rPr lang="en-US" b="1" i="1" dirty="0">
                <a:solidFill>
                  <a:srgbClr val="FF0000"/>
                </a:solidFill>
              </a:rPr>
              <a:t> a Auto-</a:t>
            </a:r>
            <a:r>
              <a:rPr lang="en-US" b="1" i="1" dirty="0" err="1">
                <a:solidFill>
                  <a:srgbClr val="FF0000"/>
                </a:solidFill>
              </a:rPr>
              <a:t>Suficiência</a:t>
            </a:r>
            <a:r>
              <a:rPr lang="en-US" b="1" i="1" dirty="0">
                <a:solidFill>
                  <a:srgbClr val="FF0000"/>
                </a:solidFill>
              </a:rPr>
              <a:t> </a:t>
            </a:r>
            <a:r>
              <a:rPr lang="en-US" b="1" i="1" dirty="0" err="1">
                <a:solidFill>
                  <a:srgbClr val="FF0000"/>
                </a:solidFill>
              </a:rPr>
              <a:t>pós-implementação</a:t>
            </a:r>
            <a:r>
              <a:rPr lang="en-US" b="1" i="1" dirty="0">
                <a:solidFill>
                  <a:srgbClr val="FF0000"/>
                </a:solidFill>
              </a:rPr>
              <a:t> </a:t>
            </a:r>
          </a:p>
        </p:txBody>
      </p:sp>
      <p:sp>
        <p:nvSpPr>
          <p:cNvPr id="8" name="Title 3"/>
          <p:cNvSpPr>
            <a:spLocks noGrp="1"/>
          </p:cNvSpPr>
          <p:nvPr>
            <p:ph type="title"/>
          </p:nvPr>
        </p:nvSpPr>
        <p:spPr>
          <a:xfrm>
            <a:off x="531950" y="406400"/>
            <a:ext cx="11128098" cy="889000"/>
          </a:xfrm>
        </p:spPr>
        <p:txBody>
          <a:bodyPr/>
          <a:lstStyle/>
          <a:p>
            <a:r>
              <a:rPr lang="en-US" dirty="0" err="1"/>
              <a:t>Divisão</a:t>
            </a:r>
            <a:r>
              <a:rPr lang="en-US" dirty="0"/>
              <a:t> de </a:t>
            </a:r>
            <a:r>
              <a:rPr lang="en-US" dirty="0" err="1"/>
              <a:t>Responsabilidades</a:t>
            </a:r>
            <a:endParaRPr lang="en-US" b="1" dirty="0"/>
          </a:p>
        </p:txBody>
      </p:sp>
      <p:pic>
        <p:nvPicPr>
          <p:cNvPr id="9" name="Picture 8" descr="OUM_Objective_Div_Resp_Cost_Reduction.jpg"/>
          <p:cNvPicPr>
            <a:picLocks noChangeAspect="1"/>
          </p:cNvPicPr>
          <p:nvPr/>
        </p:nvPicPr>
        <p:blipFill>
          <a:blip r:embed="rId2" cstate="print"/>
          <a:stretch>
            <a:fillRect/>
          </a:stretch>
        </p:blipFill>
        <p:spPr>
          <a:xfrm>
            <a:off x="10285412" y="4191000"/>
            <a:ext cx="1710840" cy="2103120"/>
          </a:xfrm>
          <a:prstGeom prst="rect">
            <a:avLst/>
          </a:prstGeom>
          <a:ln>
            <a:noFill/>
          </a:ln>
          <a:effectLst>
            <a:outerShdw blurRad="292100" dist="139700" dir="2700000" algn="tl" rotWithShape="0">
              <a:srgbClr val="333333">
                <a:alpha val="65000"/>
              </a:srgbClr>
            </a:outerShdw>
          </a:effectLst>
        </p:spPr>
      </p:pic>
      <p:pic>
        <p:nvPicPr>
          <p:cNvPr id="10" name="Picture 2" descr="C:\Users\BDEHNER\Pictures\MyPics\Images\responsibility.jpg"/>
          <p:cNvPicPr>
            <a:picLocks noChangeAspect="1" noChangeArrowheads="1"/>
          </p:cNvPicPr>
          <p:nvPr/>
        </p:nvPicPr>
        <p:blipFill>
          <a:blip r:embed="rId3" cstate="screen"/>
          <a:srcRect/>
          <a:stretch>
            <a:fillRect/>
          </a:stretch>
        </p:blipFill>
        <p:spPr bwMode="auto">
          <a:xfrm>
            <a:off x="6322953" y="2550652"/>
            <a:ext cx="3361598" cy="3208185"/>
          </a:xfrm>
          <a:prstGeom prst="rect">
            <a:avLst/>
          </a:prstGeom>
          <a:noFill/>
        </p:spPr>
      </p:pic>
      <p:sp>
        <p:nvSpPr>
          <p:cNvPr id="11" name="Rounded Rectangle 10"/>
          <p:cNvSpPr>
            <a:spLocks noChangeAspect="1"/>
          </p:cNvSpPr>
          <p:nvPr/>
        </p:nvSpPr>
        <p:spPr bwMode="auto">
          <a:xfrm>
            <a:off x="2260011" y="3869827"/>
            <a:ext cx="3250353" cy="975360"/>
          </a:xfrm>
          <a:prstGeom prst="roundRect">
            <a:avLst/>
          </a:prstGeom>
          <a:solidFill>
            <a:srgbClr val="E5E5E5"/>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w="38100" h="38100"/>
          </a:sp3d>
        </p:spPr>
        <p:txBody>
          <a:bodyPr lIns="42841" tIns="0" rIns="42841" bIns="0" anchor="ctr" anchorCtr="1"/>
          <a:lstStyle/>
          <a:p>
            <a:pPr algn="ctr" fontAlgn="t">
              <a:lnSpc>
                <a:spcPct val="80000"/>
              </a:lnSpc>
              <a:spcBef>
                <a:spcPct val="50000"/>
              </a:spcBef>
              <a:buClr>
                <a:schemeClr val="accent1"/>
              </a:buClr>
              <a:defRPr/>
            </a:pPr>
            <a:r>
              <a:rPr lang="nl-BE" sz="2800" dirty="0">
                <a:latin typeface="Calibri"/>
                <a:ea typeface="ＭＳ Ｐゴシック" pitchFamily="1" charset="-128"/>
              </a:rPr>
              <a:t>Responsabilidades Compartilhadas</a:t>
            </a:r>
            <a:endParaRPr lang="en-US" sz="2800" dirty="0">
              <a:latin typeface="Calibri"/>
              <a:ea typeface="ＭＳ Ｐゴシック" pitchFamily="1" charset="-128"/>
            </a:endParaRPr>
          </a:p>
        </p:txBody>
      </p:sp>
      <p:sp>
        <p:nvSpPr>
          <p:cNvPr id="12" name="Rounded Rectangle 11"/>
          <p:cNvSpPr>
            <a:spLocks noChangeAspect="1"/>
          </p:cNvSpPr>
          <p:nvPr/>
        </p:nvSpPr>
        <p:spPr bwMode="auto">
          <a:xfrm>
            <a:off x="711015" y="5185547"/>
            <a:ext cx="3250353" cy="975360"/>
          </a:xfrm>
          <a:prstGeom prst="roundRect">
            <a:avLst/>
          </a:prstGeom>
          <a:solidFill>
            <a:schemeClr val="accent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w="38100" h="38100"/>
          </a:sp3d>
        </p:spPr>
        <p:txBody>
          <a:bodyPr lIns="42841" tIns="0" rIns="42841" bIns="0" anchor="ctr" anchorCtr="1"/>
          <a:lstStyle/>
          <a:p>
            <a:pPr algn="ctr" fontAlgn="t">
              <a:lnSpc>
                <a:spcPct val="80000"/>
              </a:lnSpc>
              <a:spcBef>
                <a:spcPct val="50000"/>
              </a:spcBef>
              <a:buClr>
                <a:schemeClr val="accent1"/>
              </a:buClr>
              <a:defRPr/>
            </a:pPr>
            <a:r>
              <a:rPr lang="nl-BE" sz="2800" dirty="0">
                <a:solidFill>
                  <a:schemeClr val="bg1">
                    <a:lumMod val="75000"/>
                  </a:schemeClr>
                </a:solidFill>
                <a:latin typeface="Calibri"/>
                <a:ea typeface="ＭＳ Ｐゴシック" pitchFamily="1" charset="-128"/>
              </a:rPr>
              <a:t>Responsabildiades do Cliente</a:t>
            </a:r>
            <a:endParaRPr lang="en-US" sz="2800" dirty="0">
              <a:solidFill>
                <a:schemeClr val="bg1">
                  <a:lumMod val="75000"/>
                </a:schemeClr>
              </a:solidFill>
              <a:latin typeface="Calibri"/>
              <a:ea typeface="ＭＳ Ｐゴシック" pitchFamily="1" charset="-128"/>
            </a:endParaRPr>
          </a:p>
        </p:txBody>
      </p:sp>
      <p:sp>
        <p:nvSpPr>
          <p:cNvPr id="13" name="Rectangle 61"/>
          <p:cNvSpPr>
            <a:spLocks noChangeAspect="1" noChangeArrowheads="1"/>
          </p:cNvSpPr>
          <p:nvPr/>
        </p:nvSpPr>
        <p:spPr bwMode="auto">
          <a:xfrm>
            <a:off x="533261" y="2528707"/>
            <a:ext cx="3250353" cy="975360"/>
          </a:xfrm>
          <a:prstGeom prst="roundRect">
            <a:avLst/>
          </a:prstGeom>
          <a:solidFill>
            <a:schemeClr val="bg1"/>
          </a:solidFill>
          <a:ln w="9525" algn="ctr">
            <a:solidFill>
              <a:schemeClr val="bg2"/>
            </a:solidFill>
            <a:round/>
            <a:headEnd/>
            <a:tailEnd/>
          </a:ln>
          <a:effectLst>
            <a:outerShdw blurRad="50800" dist="38100" dir="2700000" algn="tl" rotWithShape="0">
              <a:prstClr val="black">
                <a:alpha val="40000"/>
              </a:prstClr>
            </a:outerShdw>
          </a:effectLst>
          <a:scene3d>
            <a:camera prst="orthographicFront"/>
            <a:lightRig rig="threePt" dir="t"/>
          </a:scene3d>
          <a:sp3d>
            <a:bevelT w="38100" h="38100"/>
          </a:sp3d>
        </p:spPr>
        <p:txBody>
          <a:bodyPr lIns="42841" tIns="0" rIns="42841" bIns="0" anchor="ctr" anchorCtr="1"/>
          <a:lstStyle/>
          <a:p>
            <a:pPr algn="ctr" fontAlgn="t">
              <a:lnSpc>
                <a:spcPct val="80000"/>
              </a:lnSpc>
              <a:spcBef>
                <a:spcPct val="50000"/>
              </a:spcBef>
              <a:buClr>
                <a:schemeClr val="accent1"/>
              </a:buClr>
            </a:pPr>
            <a:r>
              <a:rPr lang="nl-BE" sz="2800" dirty="0">
                <a:latin typeface="Calibri" pitchFamily="34" charset="0"/>
              </a:rPr>
              <a:t>Responsabilidades Supero </a:t>
            </a:r>
            <a:endParaRPr lang="en-US" sz="2800" dirty="0">
              <a:latin typeface="Calibri" pitchFamily="34" charset="0"/>
            </a:endParaRPr>
          </a:p>
        </p:txBody>
      </p:sp>
      <p:pic>
        <p:nvPicPr>
          <p:cNvPr id="14" name="Imagem 13">
            <a:extLst>
              <a:ext uri="{FF2B5EF4-FFF2-40B4-BE49-F238E27FC236}">
                <a16:creationId xmlns:a16="http://schemas.microsoft.com/office/drawing/2014/main" id="{04DDBF7C-19E9-4818-B0B5-EBD33D0FE43F}"/>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Tree>
    <p:extLst>
      <p:ext uri="{BB962C8B-B14F-4D97-AF65-F5344CB8AC3E}">
        <p14:creationId xmlns:p14="http://schemas.microsoft.com/office/powerpoint/2010/main" val="378191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Abordagem</a:t>
            </a:r>
            <a:r>
              <a:rPr lang="en-US" dirty="0"/>
              <a:t> Turnkey </a:t>
            </a:r>
            <a:br>
              <a:rPr lang="en-US" dirty="0"/>
            </a:br>
            <a:r>
              <a:rPr lang="en-US" sz="3200" dirty="0" err="1">
                <a:solidFill>
                  <a:srgbClr val="FF0000"/>
                </a:solidFill>
              </a:rPr>
              <a:t>Objetivos</a:t>
            </a:r>
            <a:r>
              <a:rPr lang="en-US" sz="3200" dirty="0">
                <a:solidFill>
                  <a:srgbClr val="FF0000"/>
                </a:solidFill>
              </a:rPr>
              <a:t> </a:t>
            </a:r>
            <a:r>
              <a:rPr lang="en-US" sz="3200" dirty="0" err="1">
                <a:solidFill>
                  <a:srgbClr val="FF0000"/>
                </a:solidFill>
              </a:rPr>
              <a:t>por</a:t>
            </a:r>
            <a:r>
              <a:rPr lang="en-US" sz="3200" dirty="0">
                <a:solidFill>
                  <a:srgbClr val="FF0000"/>
                </a:solidFill>
              </a:rPr>
              <a:t> </a:t>
            </a:r>
            <a:r>
              <a:rPr lang="en-US" sz="3200" dirty="0" err="1">
                <a:solidFill>
                  <a:srgbClr val="FF0000"/>
                </a:solidFill>
              </a:rPr>
              <a:t>Fase</a:t>
            </a:r>
            <a:endParaRPr lang="en-US" sz="3200" dirty="0">
              <a:solidFill>
                <a:srgbClr val="FF0000"/>
              </a:solidFill>
            </a:endParaRPr>
          </a:p>
        </p:txBody>
      </p:sp>
      <p:sp>
        <p:nvSpPr>
          <p:cNvPr id="4" name="Slide Number Placeholder 3"/>
          <p:cNvSpPr>
            <a:spLocks noGrp="1"/>
          </p:cNvSpPr>
          <p:nvPr>
            <p:ph type="sldNum" sz="quarter" idx="12"/>
          </p:nvPr>
        </p:nvSpPr>
        <p:spPr>
          <a:xfrm>
            <a:off x="11151950" y="6556248"/>
            <a:ext cx="381760" cy="182880"/>
          </a:xfrm>
        </p:spPr>
        <p:txBody>
          <a:bodyPr/>
          <a:lstStyle/>
          <a:p>
            <a:fld id="{C51EAA63-D034-42AE-91FA-B13B9518C7BE}" type="slidenum">
              <a:rPr lang="uk-UA" smtClean="0">
                <a:solidFill>
                  <a:srgbClr val="5F5F5F">
                    <a:lumMod val="60000"/>
                    <a:lumOff val="40000"/>
                  </a:srgbClr>
                </a:solidFill>
              </a:rPr>
              <a:pPr/>
              <a:t>26</a:t>
            </a:fld>
            <a:endParaRPr lang="uk-UA" dirty="0">
              <a:solidFill>
                <a:srgbClr val="5F5F5F">
                  <a:lumMod val="60000"/>
                  <a:lumOff val="40000"/>
                </a:srgbClr>
              </a:solidFill>
            </a:endParaRPr>
          </a:p>
        </p:txBody>
      </p:sp>
      <p:sp>
        <p:nvSpPr>
          <p:cNvPr id="5" name="Content Placeholder 26"/>
          <p:cNvSpPr>
            <a:spLocks noGrp="1"/>
          </p:cNvSpPr>
          <p:nvPr>
            <p:ph idx="1"/>
          </p:nvPr>
        </p:nvSpPr>
        <p:spPr>
          <a:xfrm>
            <a:off x="404152" y="2116663"/>
            <a:ext cx="11126522" cy="4419600"/>
          </a:xfrm>
        </p:spPr>
        <p:txBody>
          <a:bodyPr/>
          <a:lstStyle/>
          <a:p>
            <a:endParaRPr lang="en-US"/>
          </a:p>
        </p:txBody>
      </p:sp>
      <p:sp>
        <p:nvSpPr>
          <p:cNvPr id="6" name="Freeform 5"/>
          <p:cNvSpPr/>
          <p:nvPr/>
        </p:nvSpPr>
        <p:spPr bwMode="auto">
          <a:xfrm>
            <a:off x="145975" y="1392761"/>
            <a:ext cx="2606676" cy="609600"/>
          </a:xfrm>
          <a:custGeom>
            <a:avLst/>
            <a:gdLst>
              <a:gd name="connsiteX0" fmla="*/ 0 w 5215495"/>
              <a:gd name="connsiteY0" fmla="*/ 0 h 1219200"/>
              <a:gd name="connsiteX1" fmla="*/ 4605895 w 5215495"/>
              <a:gd name="connsiteY1" fmla="*/ 0 h 1219200"/>
              <a:gd name="connsiteX2" fmla="*/ 5215495 w 5215495"/>
              <a:gd name="connsiteY2" fmla="*/ 609600 h 1219200"/>
              <a:gd name="connsiteX3" fmla="*/ 4605895 w 5215495"/>
              <a:gd name="connsiteY3" fmla="*/ 1219200 h 1219200"/>
              <a:gd name="connsiteX4" fmla="*/ 0 w 5215495"/>
              <a:gd name="connsiteY4" fmla="*/ 1219200 h 1219200"/>
              <a:gd name="connsiteX5" fmla="*/ 609600 w 5215495"/>
              <a:gd name="connsiteY5" fmla="*/ 609600 h 1219200"/>
              <a:gd name="connsiteX6" fmla="*/ 0 w 5215495"/>
              <a:gd name="connsiteY6"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495" h="1219200">
                <a:moveTo>
                  <a:pt x="0" y="0"/>
                </a:moveTo>
                <a:lnTo>
                  <a:pt x="4605895" y="0"/>
                </a:lnTo>
                <a:lnTo>
                  <a:pt x="5215495" y="609600"/>
                </a:lnTo>
                <a:lnTo>
                  <a:pt x="4605895" y="1219200"/>
                </a:lnTo>
                <a:lnTo>
                  <a:pt x="0" y="1219200"/>
                </a:lnTo>
                <a:lnTo>
                  <a:pt x="609600" y="609600"/>
                </a:lnTo>
                <a:lnTo>
                  <a:pt x="0" y="0"/>
                </a:lnTo>
                <a:close/>
              </a:path>
            </a:pathLst>
          </a:custGeom>
          <a:gradFill rotWithShape="0">
            <a:gsLst>
              <a:gs pos="34000">
                <a:srgbClr val="FF1414"/>
              </a:gs>
              <a:gs pos="100000">
                <a:schemeClr val="bg1"/>
              </a:gs>
              <a:gs pos="100000">
                <a:srgbClr val="D1C39F"/>
              </a:gs>
            </a:gsLst>
            <a:lin ang="16800000" scaled="0"/>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lIns="392638" tIns="29324" rIns="333990" bIns="29324" spcCol="635" anchor="ctr"/>
          <a:lstStyle/>
          <a:p>
            <a:pPr algn="ctr" defTabSz="977468">
              <a:lnSpc>
                <a:spcPct val="90000"/>
              </a:lnSpc>
              <a:spcAft>
                <a:spcPct val="35000"/>
              </a:spcAft>
              <a:buClr>
                <a:schemeClr val="accent1"/>
              </a:buClr>
              <a:defRPr/>
            </a:pPr>
            <a:r>
              <a:rPr lang="en-US" sz="2100" b="1" dirty="0" err="1">
                <a:solidFill>
                  <a:schemeClr val="tx1"/>
                </a:solidFill>
              </a:rPr>
              <a:t>Planejamento</a:t>
            </a:r>
            <a:r>
              <a:rPr lang="en-US" sz="2100" b="1" dirty="0">
                <a:solidFill>
                  <a:schemeClr val="tx1"/>
                </a:solidFill>
              </a:rPr>
              <a:t> do </a:t>
            </a:r>
            <a:r>
              <a:rPr lang="en-US" sz="2100" b="1" dirty="0" err="1">
                <a:solidFill>
                  <a:schemeClr val="tx1"/>
                </a:solidFill>
              </a:rPr>
              <a:t>Projeto</a:t>
            </a:r>
            <a:endParaRPr lang="en-US" sz="2100" b="1" dirty="0">
              <a:solidFill>
                <a:schemeClr val="tx1"/>
              </a:solidFill>
            </a:endParaRPr>
          </a:p>
        </p:txBody>
      </p:sp>
      <p:sp>
        <p:nvSpPr>
          <p:cNvPr id="7" name="Freeform 6"/>
          <p:cNvSpPr/>
          <p:nvPr/>
        </p:nvSpPr>
        <p:spPr bwMode="auto">
          <a:xfrm>
            <a:off x="2494911" y="1392761"/>
            <a:ext cx="2768533" cy="609600"/>
          </a:xfrm>
          <a:custGeom>
            <a:avLst/>
            <a:gdLst>
              <a:gd name="connsiteX0" fmla="*/ 0 w 5215495"/>
              <a:gd name="connsiteY0" fmla="*/ 0 h 1219200"/>
              <a:gd name="connsiteX1" fmla="*/ 4605895 w 5215495"/>
              <a:gd name="connsiteY1" fmla="*/ 0 h 1219200"/>
              <a:gd name="connsiteX2" fmla="*/ 5215495 w 5215495"/>
              <a:gd name="connsiteY2" fmla="*/ 609600 h 1219200"/>
              <a:gd name="connsiteX3" fmla="*/ 4605895 w 5215495"/>
              <a:gd name="connsiteY3" fmla="*/ 1219200 h 1219200"/>
              <a:gd name="connsiteX4" fmla="*/ 0 w 5215495"/>
              <a:gd name="connsiteY4" fmla="*/ 1219200 h 1219200"/>
              <a:gd name="connsiteX5" fmla="*/ 609600 w 5215495"/>
              <a:gd name="connsiteY5" fmla="*/ 609600 h 1219200"/>
              <a:gd name="connsiteX6" fmla="*/ 0 w 5215495"/>
              <a:gd name="connsiteY6"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495" h="1219200">
                <a:moveTo>
                  <a:pt x="0" y="0"/>
                </a:moveTo>
                <a:lnTo>
                  <a:pt x="4605895" y="0"/>
                </a:lnTo>
                <a:lnTo>
                  <a:pt x="5215495" y="609600"/>
                </a:lnTo>
                <a:lnTo>
                  <a:pt x="4605895" y="1219200"/>
                </a:lnTo>
                <a:lnTo>
                  <a:pt x="0" y="1219200"/>
                </a:lnTo>
                <a:lnTo>
                  <a:pt x="609600" y="609600"/>
                </a:lnTo>
                <a:lnTo>
                  <a:pt x="0" y="0"/>
                </a:lnTo>
                <a:close/>
              </a:path>
            </a:pathLst>
          </a:custGeom>
          <a:gradFill rotWithShape="0">
            <a:gsLst>
              <a:gs pos="34000">
                <a:srgbClr val="E5E5E5"/>
              </a:gs>
              <a:gs pos="100000">
                <a:schemeClr val="bg1"/>
              </a:gs>
              <a:gs pos="100000">
                <a:srgbClr val="D1C39F"/>
              </a:gs>
            </a:gsLst>
            <a:lin ang="16800000" scaled="0"/>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lIns="392638" tIns="29324" rIns="333990" bIns="29324" spcCol="635" anchor="ctr"/>
          <a:lstStyle/>
          <a:p>
            <a:pPr algn="ctr" defTabSz="977468">
              <a:lnSpc>
                <a:spcPct val="90000"/>
              </a:lnSpc>
              <a:spcAft>
                <a:spcPct val="35000"/>
              </a:spcAft>
              <a:buClr>
                <a:schemeClr val="accent1"/>
              </a:buClr>
              <a:defRPr/>
            </a:pPr>
            <a:r>
              <a:rPr lang="en-US" sz="2100" b="1" dirty="0" err="1">
                <a:solidFill>
                  <a:schemeClr val="tx1"/>
                </a:solidFill>
              </a:rPr>
              <a:t>Desenvolvimento</a:t>
            </a:r>
            <a:endParaRPr lang="en-US" sz="2100" b="1" dirty="0">
              <a:solidFill>
                <a:schemeClr val="tx1"/>
              </a:solidFill>
            </a:endParaRPr>
          </a:p>
        </p:txBody>
      </p:sp>
      <p:sp>
        <p:nvSpPr>
          <p:cNvPr id="8" name="Freeform 7"/>
          <p:cNvSpPr/>
          <p:nvPr/>
        </p:nvSpPr>
        <p:spPr bwMode="auto">
          <a:xfrm>
            <a:off x="4840921" y="1392761"/>
            <a:ext cx="2606676" cy="609600"/>
          </a:xfrm>
          <a:custGeom>
            <a:avLst/>
            <a:gdLst>
              <a:gd name="connsiteX0" fmla="*/ 0 w 5215495"/>
              <a:gd name="connsiteY0" fmla="*/ 0 h 1219200"/>
              <a:gd name="connsiteX1" fmla="*/ 4605895 w 5215495"/>
              <a:gd name="connsiteY1" fmla="*/ 0 h 1219200"/>
              <a:gd name="connsiteX2" fmla="*/ 5215495 w 5215495"/>
              <a:gd name="connsiteY2" fmla="*/ 609600 h 1219200"/>
              <a:gd name="connsiteX3" fmla="*/ 4605895 w 5215495"/>
              <a:gd name="connsiteY3" fmla="*/ 1219200 h 1219200"/>
              <a:gd name="connsiteX4" fmla="*/ 0 w 5215495"/>
              <a:gd name="connsiteY4" fmla="*/ 1219200 h 1219200"/>
              <a:gd name="connsiteX5" fmla="*/ 609600 w 5215495"/>
              <a:gd name="connsiteY5" fmla="*/ 609600 h 1219200"/>
              <a:gd name="connsiteX6" fmla="*/ 0 w 5215495"/>
              <a:gd name="connsiteY6"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495" h="1219200">
                <a:moveTo>
                  <a:pt x="0" y="0"/>
                </a:moveTo>
                <a:lnTo>
                  <a:pt x="4605895" y="0"/>
                </a:lnTo>
                <a:lnTo>
                  <a:pt x="5215495" y="609600"/>
                </a:lnTo>
                <a:lnTo>
                  <a:pt x="4605895" y="1219200"/>
                </a:lnTo>
                <a:lnTo>
                  <a:pt x="0" y="1219200"/>
                </a:lnTo>
                <a:lnTo>
                  <a:pt x="609600" y="609600"/>
                </a:lnTo>
                <a:lnTo>
                  <a:pt x="0" y="0"/>
                </a:lnTo>
                <a:close/>
              </a:path>
            </a:pathLst>
          </a:custGeom>
          <a:gradFill rotWithShape="0">
            <a:gsLst>
              <a:gs pos="34000">
                <a:srgbClr val="7D7369"/>
              </a:gs>
              <a:gs pos="100000">
                <a:schemeClr val="bg1"/>
              </a:gs>
              <a:gs pos="100000">
                <a:srgbClr val="D1C39F"/>
              </a:gs>
            </a:gsLst>
            <a:lin ang="16800000" scaled="0"/>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lIns="392638" tIns="29324" rIns="333990" bIns="29324" spcCol="635" anchor="ctr"/>
          <a:lstStyle/>
          <a:p>
            <a:pPr algn="ctr" defTabSz="977468">
              <a:lnSpc>
                <a:spcPct val="90000"/>
              </a:lnSpc>
              <a:spcAft>
                <a:spcPct val="35000"/>
              </a:spcAft>
              <a:buClr>
                <a:schemeClr val="accent1"/>
              </a:buClr>
              <a:defRPr/>
            </a:pPr>
            <a:r>
              <a:rPr lang="en-US" sz="2100" b="1" dirty="0" err="1">
                <a:solidFill>
                  <a:schemeClr val="tx1"/>
                </a:solidFill>
              </a:rPr>
              <a:t>Homologação</a:t>
            </a:r>
            <a:endParaRPr lang="en-US" sz="2100" b="1" dirty="0">
              <a:solidFill>
                <a:schemeClr val="tx1"/>
              </a:solidFill>
            </a:endParaRPr>
          </a:p>
        </p:txBody>
      </p:sp>
      <p:sp>
        <p:nvSpPr>
          <p:cNvPr id="9" name="Freeform 8"/>
          <p:cNvSpPr/>
          <p:nvPr/>
        </p:nvSpPr>
        <p:spPr bwMode="auto">
          <a:xfrm>
            <a:off x="7186929" y="1392761"/>
            <a:ext cx="2606676" cy="609600"/>
          </a:xfrm>
          <a:custGeom>
            <a:avLst/>
            <a:gdLst>
              <a:gd name="connsiteX0" fmla="*/ 0 w 5215495"/>
              <a:gd name="connsiteY0" fmla="*/ 0 h 1219200"/>
              <a:gd name="connsiteX1" fmla="*/ 4605895 w 5215495"/>
              <a:gd name="connsiteY1" fmla="*/ 0 h 1219200"/>
              <a:gd name="connsiteX2" fmla="*/ 5215495 w 5215495"/>
              <a:gd name="connsiteY2" fmla="*/ 609600 h 1219200"/>
              <a:gd name="connsiteX3" fmla="*/ 4605895 w 5215495"/>
              <a:gd name="connsiteY3" fmla="*/ 1219200 h 1219200"/>
              <a:gd name="connsiteX4" fmla="*/ 0 w 5215495"/>
              <a:gd name="connsiteY4" fmla="*/ 1219200 h 1219200"/>
              <a:gd name="connsiteX5" fmla="*/ 609600 w 5215495"/>
              <a:gd name="connsiteY5" fmla="*/ 609600 h 1219200"/>
              <a:gd name="connsiteX6" fmla="*/ 0 w 5215495"/>
              <a:gd name="connsiteY6"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495" h="1219200">
                <a:moveTo>
                  <a:pt x="0" y="0"/>
                </a:moveTo>
                <a:lnTo>
                  <a:pt x="4605895" y="0"/>
                </a:lnTo>
                <a:lnTo>
                  <a:pt x="5215495" y="609600"/>
                </a:lnTo>
                <a:lnTo>
                  <a:pt x="4605895" y="1219200"/>
                </a:lnTo>
                <a:lnTo>
                  <a:pt x="0" y="1219200"/>
                </a:lnTo>
                <a:lnTo>
                  <a:pt x="609600" y="609600"/>
                </a:lnTo>
                <a:lnTo>
                  <a:pt x="0" y="0"/>
                </a:lnTo>
                <a:close/>
              </a:path>
            </a:pathLst>
          </a:custGeom>
          <a:gradFill rotWithShape="0">
            <a:gsLst>
              <a:gs pos="34000">
                <a:srgbClr val="8BAAC3"/>
              </a:gs>
              <a:gs pos="100000">
                <a:schemeClr val="bg1"/>
              </a:gs>
              <a:gs pos="100000">
                <a:srgbClr val="D1C39F"/>
              </a:gs>
            </a:gsLst>
            <a:lin ang="16800000" scaled="0"/>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lIns="392638" tIns="29324" rIns="333990" bIns="29324" spcCol="635" anchor="ctr"/>
          <a:lstStyle/>
          <a:p>
            <a:pPr algn="ctr" defTabSz="977468">
              <a:lnSpc>
                <a:spcPct val="90000"/>
              </a:lnSpc>
              <a:spcAft>
                <a:spcPct val="35000"/>
              </a:spcAft>
              <a:buClr>
                <a:schemeClr val="accent1"/>
              </a:buClr>
              <a:defRPr/>
            </a:pPr>
            <a:r>
              <a:rPr lang="en-US" sz="2100" b="1" dirty="0" err="1">
                <a:solidFill>
                  <a:schemeClr val="tx1"/>
                </a:solidFill>
              </a:rPr>
              <a:t>Transição</a:t>
            </a:r>
            <a:endParaRPr lang="en-US" sz="2100" b="1" dirty="0">
              <a:solidFill>
                <a:schemeClr val="tx1"/>
              </a:solidFill>
            </a:endParaRPr>
          </a:p>
        </p:txBody>
      </p:sp>
      <p:sp>
        <p:nvSpPr>
          <p:cNvPr id="10" name="Freeform 9"/>
          <p:cNvSpPr/>
          <p:nvPr/>
        </p:nvSpPr>
        <p:spPr bwMode="auto">
          <a:xfrm>
            <a:off x="9532937" y="1392761"/>
            <a:ext cx="2606676" cy="609600"/>
          </a:xfrm>
          <a:custGeom>
            <a:avLst/>
            <a:gdLst>
              <a:gd name="connsiteX0" fmla="*/ 0 w 5215495"/>
              <a:gd name="connsiteY0" fmla="*/ 0 h 1219200"/>
              <a:gd name="connsiteX1" fmla="*/ 4605895 w 5215495"/>
              <a:gd name="connsiteY1" fmla="*/ 0 h 1219200"/>
              <a:gd name="connsiteX2" fmla="*/ 5215495 w 5215495"/>
              <a:gd name="connsiteY2" fmla="*/ 609600 h 1219200"/>
              <a:gd name="connsiteX3" fmla="*/ 4605895 w 5215495"/>
              <a:gd name="connsiteY3" fmla="*/ 1219200 h 1219200"/>
              <a:gd name="connsiteX4" fmla="*/ 0 w 5215495"/>
              <a:gd name="connsiteY4" fmla="*/ 1219200 h 1219200"/>
              <a:gd name="connsiteX5" fmla="*/ 609600 w 5215495"/>
              <a:gd name="connsiteY5" fmla="*/ 609600 h 1219200"/>
              <a:gd name="connsiteX6" fmla="*/ 0 w 5215495"/>
              <a:gd name="connsiteY6"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495" h="1219200">
                <a:moveTo>
                  <a:pt x="0" y="0"/>
                </a:moveTo>
                <a:lnTo>
                  <a:pt x="4605895" y="0"/>
                </a:lnTo>
                <a:lnTo>
                  <a:pt x="5215495" y="609600"/>
                </a:lnTo>
                <a:lnTo>
                  <a:pt x="4605895" y="1219200"/>
                </a:lnTo>
                <a:lnTo>
                  <a:pt x="0" y="1219200"/>
                </a:lnTo>
                <a:lnTo>
                  <a:pt x="609600" y="609600"/>
                </a:lnTo>
                <a:lnTo>
                  <a:pt x="0" y="0"/>
                </a:lnTo>
                <a:close/>
              </a:path>
            </a:pathLst>
          </a:custGeom>
          <a:gradFill rotWithShape="0">
            <a:gsLst>
              <a:gs pos="34000">
                <a:srgbClr val="000000"/>
              </a:gs>
              <a:gs pos="100000">
                <a:schemeClr val="bg1"/>
              </a:gs>
              <a:gs pos="100000">
                <a:srgbClr val="D1C39F"/>
              </a:gs>
            </a:gsLst>
            <a:lin ang="16800000" scaled="0"/>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lIns="392638" tIns="29324" rIns="333990" bIns="29324" spcCol="635" anchor="ctr"/>
          <a:lstStyle/>
          <a:p>
            <a:pPr algn="ctr" defTabSz="977468">
              <a:lnSpc>
                <a:spcPct val="90000"/>
              </a:lnSpc>
              <a:spcAft>
                <a:spcPct val="35000"/>
              </a:spcAft>
              <a:buClr>
                <a:schemeClr val="accent1"/>
              </a:buClr>
              <a:defRPr/>
            </a:pPr>
            <a:r>
              <a:rPr lang="en-US" sz="2100" b="1" dirty="0" err="1">
                <a:solidFill>
                  <a:schemeClr val="bg1"/>
                </a:solidFill>
              </a:rPr>
              <a:t>Realização</a:t>
            </a:r>
            <a:endParaRPr lang="en-US" sz="2100" b="1" dirty="0">
              <a:solidFill>
                <a:schemeClr val="bg1"/>
              </a:solidFill>
            </a:endParaRPr>
          </a:p>
        </p:txBody>
      </p:sp>
      <p:sp>
        <p:nvSpPr>
          <p:cNvPr id="11" name="Right Arrow 10"/>
          <p:cNvSpPr>
            <a:spLocks noChangeAspect="1"/>
          </p:cNvSpPr>
          <p:nvPr/>
        </p:nvSpPr>
        <p:spPr>
          <a:xfrm>
            <a:off x="132504" y="6004277"/>
            <a:ext cx="11807924" cy="571500"/>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b" anchorCtr="0"/>
          <a:lstStyle/>
          <a:p>
            <a:pPr algn="ctr">
              <a:defRPr/>
            </a:pPr>
            <a:r>
              <a:rPr lang="en-US" sz="1600" dirty="0">
                <a:solidFill>
                  <a:schemeClr val="bg1"/>
                </a:solidFill>
                <a:latin typeface="+mj-lt"/>
                <a:cs typeface="Arial" pitchFamily="34" charset="0"/>
              </a:rPr>
              <a:t>Project</a:t>
            </a:r>
            <a:r>
              <a:rPr lang="en-US" dirty="0">
                <a:solidFill>
                  <a:schemeClr val="bg1"/>
                </a:solidFill>
                <a:latin typeface="Arial" pitchFamily="34" charset="0"/>
                <a:cs typeface="Arial" pitchFamily="34" charset="0"/>
              </a:rPr>
              <a:t> </a:t>
            </a:r>
            <a:r>
              <a:rPr lang="en-US" sz="1600" dirty="0">
                <a:solidFill>
                  <a:schemeClr val="bg1"/>
                </a:solidFill>
                <a:latin typeface="+mj-lt"/>
                <a:cs typeface="Arial" pitchFamily="34" charset="0"/>
              </a:rPr>
              <a:t>Management</a:t>
            </a:r>
          </a:p>
        </p:txBody>
      </p:sp>
      <p:grpSp>
        <p:nvGrpSpPr>
          <p:cNvPr id="12" name="Group 79"/>
          <p:cNvGrpSpPr/>
          <p:nvPr/>
        </p:nvGrpSpPr>
        <p:grpSpPr>
          <a:xfrm>
            <a:off x="145974" y="1964261"/>
            <a:ext cx="2399363" cy="4168124"/>
            <a:chOff x="114880" y="1143000"/>
            <a:chExt cx="1799991" cy="3486150"/>
          </a:xfrm>
        </p:grpSpPr>
        <p:sp>
          <p:nvSpPr>
            <p:cNvPr id="13" name="Rectangle 12"/>
            <p:cNvSpPr>
              <a:spLocks noChangeAspect="1"/>
            </p:cNvSpPr>
            <p:nvPr/>
          </p:nvSpPr>
          <p:spPr>
            <a:xfrm>
              <a:off x="114880" y="1143000"/>
              <a:ext cx="1799991" cy="3486150"/>
            </a:xfrm>
            <a:prstGeom prst="rect">
              <a:avLst/>
            </a:prstGeom>
            <a:gradFill>
              <a:gsLst>
                <a:gs pos="34000">
                  <a:schemeClr val="accent1"/>
                </a:gs>
                <a:gs pos="100000">
                  <a:schemeClr val="bg1"/>
                </a:gs>
                <a:gs pos="100000">
                  <a:srgbClr val="D1C39F"/>
                </a:gs>
              </a:gsLst>
              <a:lin ang="16800000" scaled="0"/>
            </a:gradFill>
            <a:ln w="12700" cap="flat" cmpd="sng" algn="ctr">
              <a:noFill/>
              <a:prstDash val="solid"/>
              <a:round/>
              <a:headEnd type="none" w="med" len="med"/>
              <a:tailEnd type="none" w="med" len="med"/>
            </a:ln>
            <a:effectLst/>
          </p:spPr>
          <p:txBody>
            <a:bodyPr lIns="34281" tIns="17140" rIns="34281" bIns="17140"/>
            <a:lstStyle/>
            <a:p>
              <a:pPr eaLnBrk="0" hangingPunct="0">
                <a:lnSpc>
                  <a:spcPct val="90000"/>
                </a:lnSpc>
                <a:spcBef>
                  <a:spcPct val="50000"/>
                </a:spcBef>
                <a:buClr>
                  <a:schemeClr val="accent1"/>
                </a:buClr>
                <a:defRPr/>
              </a:pPr>
              <a:endParaRPr lang="en-US" b="1" dirty="0">
                <a:solidFill>
                  <a:schemeClr val="bg2"/>
                </a:solidFill>
                <a:latin typeface="Tahoma" pitchFamily="34" charset="0"/>
                <a:ea typeface="ＭＳ Ｐゴシック" pitchFamily="1" charset="-128"/>
                <a:cs typeface="+mn-cs"/>
              </a:endParaRPr>
            </a:p>
          </p:txBody>
        </p:sp>
        <p:sp>
          <p:nvSpPr>
            <p:cNvPr id="14" name="TextBox 13"/>
            <p:cNvSpPr txBox="1"/>
            <p:nvPr/>
          </p:nvSpPr>
          <p:spPr>
            <a:xfrm>
              <a:off x="133350" y="1209676"/>
              <a:ext cx="1762125" cy="2308193"/>
            </a:xfrm>
            <a:prstGeom prst="rect">
              <a:avLst/>
            </a:prstGeom>
            <a:noFill/>
          </p:spPr>
          <p:txBody>
            <a:bodyPr wrap="square" rtlCol="0">
              <a:spAutoFit/>
            </a:bodyPr>
            <a:lstStyle/>
            <a:p>
              <a:pPr marL="152373" indent="-152373">
                <a:spcAft>
                  <a:spcPts val="1600"/>
                </a:spcAft>
                <a:buSzPct val="120000"/>
                <a:buFont typeface="Arial" pitchFamily="34" charset="0"/>
                <a:buChar char="•"/>
              </a:pPr>
              <a:r>
                <a:rPr lang="en-US" sz="1500" b="1" dirty="0" err="1"/>
                <a:t>Confirmar</a:t>
              </a:r>
              <a:r>
                <a:rPr lang="en-US" sz="1500" b="1" dirty="0"/>
                <a:t> o </a:t>
              </a:r>
              <a:r>
                <a:rPr lang="en-US" sz="1500" b="1" dirty="0" err="1"/>
                <a:t>Escopo</a:t>
              </a:r>
              <a:endParaRPr lang="en-US" sz="1500" b="1" dirty="0"/>
            </a:p>
            <a:p>
              <a:pPr marL="152373" indent="-152373">
                <a:spcAft>
                  <a:spcPts val="1600"/>
                </a:spcAft>
                <a:buSzPct val="120000"/>
                <a:buFont typeface="Arial" pitchFamily="34" charset="0"/>
                <a:buChar char="•"/>
              </a:pPr>
              <a:r>
                <a:rPr lang="en-US" sz="1500" b="1" dirty="0" err="1"/>
                <a:t>Planejar</a:t>
              </a:r>
              <a:r>
                <a:rPr lang="en-US" sz="1500" b="1" dirty="0"/>
                <a:t> o </a:t>
              </a:r>
              <a:r>
                <a:rPr lang="en-US" sz="1500" b="1" dirty="0" err="1"/>
                <a:t>Projeto</a:t>
              </a:r>
              <a:endParaRPr lang="en-US" sz="1500" b="1" dirty="0"/>
            </a:p>
            <a:p>
              <a:pPr marL="152373" indent="-152373">
                <a:spcAft>
                  <a:spcPts val="1600"/>
                </a:spcAft>
                <a:buSzPct val="120000"/>
                <a:buFont typeface="Arial" pitchFamily="34" charset="0"/>
                <a:buChar char="•"/>
              </a:pPr>
              <a:r>
                <a:rPr lang="en-US" sz="1500" b="1" dirty="0" err="1"/>
                <a:t>Conduzir</a:t>
              </a:r>
              <a:r>
                <a:rPr lang="en-US" sz="1500" b="1" dirty="0"/>
                <a:t> </a:t>
              </a:r>
              <a:r>
                <a:rPr lang="en-US" sz="1500" b="1" dirty="0" err="1"/>
                <a:t>Reunião</a:t>
              </a:r>
              <a:r>
                <a:rPr lang="en-US" sz="1500" b="1" dirty="0"/>
                <a:t> de Kickoff</a:t>
              </a:r>
            </a:p>
            <a:p>
              <a:pPr marL="152373" indent="-152373">
                <a:spcAft>
                  <a:spcPts val="1600"/>
                </a:spcAft>
                <a:buSzPct val="120000"/>
                <a:buFont typeface="Arial" pitchFamily="34" charset="0"/>
                <a:buChar char="•"/>
              </a:pPr>
              <a:r>
                <a:rPr lang="en-US" sz="1500" b="1" dirty="0" err="1"/>
                <a:t>Reunir</a:t>
              </a:r>
              <a:r>
                <a:rPr lang="en-US" sz="1500" b="1" dirty="0"/>
                <a:t> </a:t>
              </a:r>
              <a:r>
                <a:rPr lang="en-US" sz="1500" b="1" dirty="0" err="1"/>
                <a:t>informações</a:t>
              </a:r>
              <a:r>
                <a:rPr lang="en-US" sz="1500" b="1" dirty="0"/>
                <a:t> de </a:t>
              </a:r>
              <a:r>
                <a:rPr lang="en-US" sz="1500" b="1" dirty="0" err="1"/>
                <a:t>desenvolvimento</a:t>
              </a:r>
              <a:endParaRPr lang="en-US" sz="1500" b="1" dirty="0"/>
            </a:p>
            <a:p>
              <a:pPr marL="152373" indent="-152373">
                <a:spcAft>
                  <a:spcPts val="1600"/>
                </a:spcAft>
                <a:buSzPct val="120000"/>
                <a:buFont typeface="Arial" pitchFamily="34" charset="0"/>
                <a:buChar char="•"/>
              </a:pPr>
              <a:r>
                <a:rPr lang="en-US" sz="1500" b="1" dirty="0" err="1"/>
                <a:t>Definir</a:t>
              </a:r>
              <a:r>
                <a:rPr lang="en-US" sz="1500" b="1" dirty="0"/>
                <a:t> </a:t>
              </a:r>
              <a:r>
                <a:rPr lang="en-US" sz="1500" b="1" dirty="0" err="1"/>
                <a:t>arquitetura</a:t>
              </a:r>
              <a:r>
                <a:rPr lang="en-US" sz="1500" b="1" dirty="0"/>
                <a:t> da </a:t>
              </a:r>
              <a:r>
                <a:rPr lang="en-US" sz="1500" b="1" dirty="0" err="1"/>
                <a:t>solução</a:t>
              </a:r>
              <a:endParaRPr lang="en-US" sz="1500" i="1" dirty="0"/>
            </a:p>
          </p:txBody>
        </p:sp>
      </p:grpSp>
      <p:grpSp>
        <p:nvGrpSpPr>
          <p:cNvPr id="15" name="Group 77"/>
          <p:cNvGrpSpPr/>
          <p:nvPr/>
        </p:nvGrpSpPr>
        <p:grpSpPr>
          <a:xfrm>
            <a:off x="2532178" y="1989661"/>
            <a:ext cx="2374435" cy="4168124"/>
            <a:chOff x="1905000" y="1171575"/>
            <a:chExt cx="1781290" cy="3486150"/>
          </a:xfrm>
        </p:grpSpPr>
        <p:sp>
          <p:nvSpPr>
            <p:cNvPr id="16" name="Rectangle 15"/>
            <p:cNvSpPr>
              <a:spLocks noChangeAspect="1"/>
            </p:cNvSpPr>
            <p:nvPr/>
          </p:nvSpPr>
          <p:spPr>
            <a:xfrm>
              <a:off x="1914871" y="1171575"/>
              <a:ext cx="1771419" cy="3486150"/>
            </a:xfrm>
            <a:prstGeom prst="rect">
              <a:avLst/>
            </a:prstGeom>
            <a:gradFill>
              <a:gsLst>
                <a:gs pos="34000">
                  <a:srgbClr val="E5E5E5">
                    <a:alpha val="71765"/>
                  </a:srgbClr>
                </a:gs>
                <a:gs pos="100000">
                  <a:schemeClr val="bg1"/>
                </a:gs>
                <a:gs pos="100000">
                  <a:srgbClr val="D1C39F"/>
                </a:gs>
              </a:gsLst>
              <a:lin ang="16800000" scaled="0"/>
            </a:gradFill>
            <a:ln w="12700" cap="flat" cmpd="sng" algn="ctr">
              <a:noFill/>
              <a:prstDash val="solid"/>
              <a:round/>
              <a:headEnd type="none" w="med" len="med"/>
              <a:tailEnd type="none" w="med" len="med"/>
            </a:ln>
            <a:effectLst/>
          </p:spPr>
          <p:txBody>
            <a:bodyPr lIns="34281" tIns="17140" rIns="34281" bIns="17140"/>
            <a:lstStyle/>
            <a:p>
              <a:pPr eaLnBrk="0" hangingPunct="0">
                <a:lnSpc>
                  <a:spcPct val="90000"/>
                </a:lnSpc>
                <a:spcBef>
                  <a:spcPct val="50000"/>
                </a:spcBef>
                <a:buClr>
                  <a:schemeClr val="accent1"/>
                </a:buClr>
                <a:defRPr/>
              </a:pPr>
              <a:endParaRPr lang="en-US" dirty="0">
                <a:solidFill>
                  <a:schemeClr val="bg2"/>
                </a:solidFill>
                <a:latin typeface="Tahoma" pitchFamily="34" charset="0"/>
                <a:ea typeface="ＭＳ Ｐゴシック" pitchFamily="1" charset="-128"/>
                <a:cs typeface="+mn-cs"/>
              </a:endParaRPr>
            </a:p>
          </p:txBody>
        </p:sp>
        <p:sp>
          <p:nvSpPr>
            <p:cNvPr id="17" name="TextBox 16"/>
            <p:cNvSpPr txBox="1"/>
            <p:nvPr/>
          </p:nvSpPr>
          <p:spPr>
            <a:xfrm>
              <a:off x="1905000" y="1190625"/>
              <a:ext cx="1762125" cy="2694322"/>
            </a:xfrm>
            <a:prstGeom prst="rect">
              <a:avLst/>
            </a:prstGeom>
            <a:noFill/>
          </p:spPr>
          <p:txBody>
            <a:bodyPr wrap="square" rtlCol="0">
              <a:spAutoFit/>
            </a:bodyPr>
            <a:lstStyle/>
            <a:p>
              <a:pPr marL="152373" indent="-152373">
                <a:spcAft>
                  <a:spcPts val="1600"/>
                </a:spcAft>
                <a:buSzPct val="120000"/>
                <a:buFont typeface="Arial" pitchFamily="34" charset="0"/>
                <a:buChar char="•"/>
              </a:pPr>
              <a:r>
                <a:rPr lang="en-US" sz="1500" b="1" dirty="0" err="1"/>
                <a:t>Efetuar</a:t>
              </a:r>
              <a:r>
                <a:rPr lang="en-US" sz="1500" b="1" dirty="0"/>
                <a:t> a </a:t>
              </a:r>
              <a:r>
                <a:rPr lang="en-US" sz="1500" b="1" dirty="0" err="1"/>
                <a:t>implementação</a:t>
              </a:r>
              <a:r>
                <a:rPr lang="en-US" sz="1500" b="1" dirty="0"/>
                <a:t> da </a:t>
              </a:r>
              <a:r>
                <a:rPr lang="en-US" sz="1500" b="1" dirty="0" err="1"/>
                <a:t>solução</a:t>
              </a:r>
              <a:r>
                <a:rPr lang="en-US" sz="1500" b="1" dirty="0"/>
                <a:t> no </a:t>
              </a:r>
              <a:r>
                <a:rPr lang="en-US" sz="1500" b="1" dirty="0" err="1"/>
                <a:t>ambiente</a:t>
              </a:r>
              <a:r>
                <a:rPr lang="en-US" sz="1500" b="1" dirty="0"/>
                <a:t> de </a:t>
              </a:r>
              <a:r>
                <a:rPr lang="en-US" sz="1500" b="1" dirty="0" err="1"/>
                <a:t>desenvolvimento</a:t>
              </a:r>
              <a:endParaRPr lang="en-US" sz="1500" b="1" dirty="0"/>
            </a:p>
            <a:p>
              <a:pPr marL="152373" indent="-152373">
                <a:spcAft>
                  <a:spcPts val="1600"/>
                </a:spcAft>
                <a:buSzPct val="120000"/>
                <a:buFont typeface="Arial" pitchFamily="34" charset="0"/>
                <a:buChar char="•"/>
              </a:pPr>
              <a:r>
                <a:rPr lang="en-US" sz="1500" b="1" dirty="0" err="1"/>
                <a:t>Validar</a:t>
              </a:r>
              <a:r>
                <a:rPr lang="en-US" sz="1500" b="1" dirty="0"/>
                <a:t> </a:t>
              </a:r>
              <a:r>
                <a:rPr lang="en-US" sz="1500" b="1" dirty="0" err="1"/>
                <a:t>desenvolvimento</a:t>
              </a:r>
              <a:endParaRPr lang="en-US" sz="1500" b="1" dirty="0"/>
            </a:p>
            <a:p>
              <a:pPr marL="152373" indent="-152373">
                <a:spcAft>
                  <a:spcPts val="1600"/>
                </a:spcAft>
                <a:buSzPct val="120000"/>
                <a:buFont typeface="Arial" pitchFamily="34" charset="0"/>
                <a:buChar char="•"/>
              </a:pPr>
              <a:r>
                <a:rPr lang="en-US" sz="1500" b="1" dirty="0"/>
                <a:t>Testes </a:t>
              </a:r>
              <a:r>
                <a:rPr lang="en-US" sz="1500" b="1" dirty="0" err="1"/>
                <a:t>unitários</a:t>
              </a:r>
              <a:r>
                <a:rPr lang="en-US" sz="1500" b="1" dirty="0"/>
                <a:t> e </a:t>
              </a:r>
              <a:r>
                <a:rPr lang="en-US" sz="1500" b="1" dirty="0" err="1"/>
                <a:t>integrados</a:t>
              </a:r>
              <a:r>
                <a:rPr lang="en-US" sz="1500" b="1" dirty="0"/>
                <a:t> (</a:t>
              </a:r>
              <a:r>
                <a:rPr lang="en-US" sz="1500" b="1" dirty="0" err="1"/>
                <a:t>inicial</a:t>
              </a:r>
              <a:r>
                <a:rPr lang="en-US" sz="1500" b="1" dirty="0"/>
                <a:t>)</a:t>
              </a:r>
            </a:p>
            <a:p>
              <a:pPr marL="152373" indent="-152373">
                <a:spcAft>
                  <a:spcPts val="1600"/>
                </a:spcAft>
                <a:buSzPct val="120000"/>
                <a:buFont typeface="Arial" pitchFamily="34" charset="0"/>
                <a:buChar char="•"/>
              </a:pPr>
              <a:r>
                <a:rPr lang="en-US" sz="1500" b="1" dirty="0" err="1"/>
                <a:t>Implementar</a:t>
              </a:r>
              <a:r>
                <a:rPr lang="en-US" sz="1500" b="1" dirty="0"/>
                <a:t> e </a:t>
              </a:r>
              <a:r>
                <a:rPr lang="en-US" sz="1500" b="1" dirty="0" err="1"/>
                <a:t>validar</a:t>
              </a:r>
              <a:r>
                <a:rPr lang="en-US" sz="1500" b="1" dirty="0"/>
                <a:t> </a:t>
              </a:r>
              <a:r>
                <a:rPr lang="en-US" sz="1500" b="1" dirty="0" err="1"/>
                <a:t>Integrações</a:t>
              </a:r>
              <a:endParaRPr lang="en-US" sz="1500" b="1" dirty="0"/>
            </a:p>
            <a:p>
              <a:pPr marL="152373" indent="-152373">
                <a:spcAft>
                  <a:spcPts val="1600"/>
                </a:spcAft>
                <a:buSzPct val="120000"/>
                <a:buFont typeface="Arial" pitchFamily="34" charset="0"/>
                <a:buChar char="•"/>
              </a:pPr>
              <a:r>
                <a:rPr lang="en-US" sz="1500" b="1" dirty="0" err="1"/>
                <a:t>Preparar</a:t>
              </a:r>
              <a:r>
                <a:rPr lang="en-US" sz="1500" b="1" dirty="0"/>
                <a:t> </a:t>
              </a:r>
              <a:r>
                <a:rPr lang="en-US" sz="1500" b="1" dirty="0" err="1"/>
                <a:t>Estratégia</a:t>
              </a:r>
              <a:r>
                <a:rPr lang="en-US" sz="1500" b="1" dirty="0"/>
                <a:t> Cutover</a:t>
              </a:r>
              <a:endParaRPr lang="en-US" sz="1500" i="1" dirty="0"/>
            </a:p>
          </p:txBody>
        </p:sp>
      </p:grpSp>
      <p:grpSp>
        <p:nvGrpSpPr>
          <p:cNvPr id="18" name="Group 80"/>
          <p:cNvGrpSpPr/>
          <p:nvPr/>
        </p:nvGrpSpPr>
        <p:grpSpPr>
          <a:xfrm>
            <a:off x="4881066" y="1964262"/>
            <a:ext cx="2386824" cy="4179512"/>
            <a:chOff x="3667125" y="1162050"/>
            <a:chExt cx="1790584" cy="3495675"/>
          </a:xfrm>
        </p:grpSpPr>
        <p:sp>
          <p:nvSpPr>
            <p:cNvPr id="19" name="Rectangle 18"/>
            <p:cNvSpPr>
              <a:spLocks noChangeAspect="1"/>
            </p:cNvSpPr>
            <p:nvPr/>
          </p:nvSpPr>
          <p:spPr>
            <a:xfrm>
              <a:off x="3686290" y="1162050"/>
              <a:ext cx="1771419" cy="3495675"/>
            </a:xfrm>
            <a:prstGeom prst="rect">
              <a:avLst/>
            </a:prstGeom>
            <a:gradFill>
              <a:gsLst>
                <a:gs pos="34000">
                  <a:srgbClr val="786464">
                    <a:alpha val="71765"/>
                  </a:srgbClr>
                </a:gs>
                <a:gs pos="100000">
                  <a:schemeClr val="bg1"/>
                </a:gs>
                <a:gs pos="100000">
                  <a:srgbClr val="D1C39F"/>
                </a:gs>
              </a:gsLst>
              <a:lin ang="16800000" scaled="0"/>
            </a:gradFill>
            <a:ln w="12700" cap="flat" cmpd="sng" algn="ctr">
              <a:noFill/>
              <a:prstDash val="solid"/>
              <a:round/>
              <a:headEnd type="none" w="med" len="med"/>
              <a:tailEnd type="none" w="med" len="med"/>
            </a:ln>
            <a:effectLst/>
          </p:spPr>
          <p:txBody>
            <a:bodyPr lIns="34281" tIns="17140" rIns="34281" bIns="17140"/>
            <a:lstStyle/>
            <a:p>
              <a:pPr eaLnBrk="0" hangingPunct="0">
                <a:lnSpc>
                  <a:spcPct val="90000"/>
                </a:lnSpc>
                <a:spcBef>
                  <a:spcPct val="50000"/>
                </a:spcBef>
                <a:buClr>
                  <a:schemeClr val="accent1"/>
                </a:buClr>
                <a:defRPr/>
              </a:pPr>
              <a:endParaRPr lang="en-US" dirty="0">
                <a:solidFill>
                  <a:schemeClr val="bg2"/>
                </a:solidFill>
                <a:latin typeface="Tahoma" pitchFamily="34" charset="0"/>
                <a:ea typeface="ＭＳ Ｐゴシック" pitchFamily="1" charset="-128"/>
                <a:cs typeface="+mn-cs"/>
              </a:endParaRPr>
            </a:p>
          </p:txBody>
        </p:sp>
        <p:sp>
          <p:nvSpPr>
            <p:cNvPr id="20" name="TextBox 19"/>
            <p:cNvSpPr txBox="1"/>
            <p:nvPr/>
          </p:nvSpPr>
          <p:spPr>
            <a:xfrm>
              <a:off x="3667125" y="1200150"/>
              <a:ext cx="1762125" cy="2887386"/>
            </a:xfrm>
            <a:prstGeom prst="rect">
              <a:avLst/>
            </a:prstGeom>
            <a:noFill/>
          </p:spPr>
          <p:txBody>
            <a:bodyPr wrap="square" rtlCol="0">
              <a:spAutoFit/>
            </a:bodyPr>
            <a:lstStyle/>
            <a:p>
              <a:pPr marL="152373" indent="-152373">
                <a:spcAft>
                  <a:spcPts val="1600"/>
                </a:spcAft>
                <a:buSzPct val="120000"/>
                <a:buFont typeface="Arial" pitchFamily="34" charset="0"/>
                <a:buChar char="•"/>
              </a:pPr>
              <a:r>
                <a:rPr lang="en-US" sz="1500" b="1" dirty="0" err="1"/>
                <a:t>Ajustar</a:t>
              </a:r>
              <a:r>
                <a:rPr lang="en-US" sz="1500" b="1" dirty="0"/>
                <a:t> </a:t>
              </a:r>
              <a:r>
                <a:rPr lang="en-US" sz="1500" b="1" dirty="0" err="1"/>
                <a:t>configurações</a:t>
              </a:r>
              <a:r>
                <a:rPr lang="en-US" sz="1500" b="1" dirty="0"/>
                <a:t> do </a:t>
              </a:r>
              <a:r>
                <a:rPr lang="en-US" sz="1500" b="1" dirty="0" err="1"/>
                <a:t>ambiente</a:t>
              </a:r>
              <a:r>
                <a:rPr lang="en-US" sz="1500" b="1" dirty="0"/>
                <a:t> de testes, se </a:t>
              </a:r>
              <a:r>
                <a:rPr lang="en-US" sz="1500" b="1" dirty="0" err="1"/>
                <a:t>necessário</a:t>
              </a:r>
              <a:endParaRPr lang="en-US" sz="1500" b="1" dirty="0"/>
            </a:p>
            <a:p>
              <a:pPr marL="152373" indent="-152373">
                <a:spcAft>
                  <a:spcPts val="1600"/>
                </a:spcAft>
                <a:buSzPct val="120000"/>
                <a:buFont typeface="Arial" pitchFamily="34" charset="0"/>
                <a:buChar char="•"/>
              </a:pPr>
              <a:r>
                <a:rPr lang="en-US" sz="1500" b="1" dirty="0"/>
                <a:t>Testes </a:t>
              </a:r>
              <a:r>
                <a:rPr lang="en-US" sz="1500" b="1" dirty="0" err="1"/>
                <a:t>Unitários</a:t>
              </a:r>
              <a:r>
                <a:rPr lang="en-US" sz="1500" b="1" dirty="0"/>
                <a:t> e </a:t>
              </a:r>
              <a:r>
                <a:rPr lang="en-US" sz="1500" b="1" dirty="0" err="1"/>
                <a:t>integrados</a:t>
              </a:r>
              <a:r>
                <a:rPr lang="en-US" sz="1500" b="1" dirty="0"/>
                <a:t> (full)</a:t>
              </a:r>
            </a:p>
            <a:p>
              <a:pPr marL="152373" indent="-152373">
                <a:spcAft>
                  <a:spcPts val="1600"/>
                </a:spcAft>
                <a:buSzPct val="120000"/>
                <a:buFont typeface="Arial" pitchFamily="34" charset="0"/>
                <a:buChar char="•"/>
              </a:pPr>
              <a:r>
                <a:rPr lang="en-US" sz="1500" b="1" dirty="0" err="1"/>
                <a:t>Conduzir</a:t>
              </a:r>
              <a:r>
                <a:rPr lang="en-US" sz="1500" b="1" dirty="0"/>
                <a:t> </a:t>
              </a:r>
              <a:r>
                <a:rPr lang="en-US" sz="1500" b="1" dirty="0" err="1"/>
                <a:t>revisão</a:t>
              </a:r>
              <a:r>
                <a:rPr lang="en-US" sz="1500" b="1" dirty="0"/>
                <a:t> End-to-End</a:t>
              </a:r>
            </a:p>
            <a:p>
              <a:pPr marL="152373" indent="-152373">
                <a:spcAft>
                  <a:spcPts val="1600"/>
                </a:spcAft>
                <a:buSzPct val="120000"/>
                <a:buFont typeface="Arial" pitchFamily="34" charset="0"/>
                <a:buChar char="•"/>
              </a:pPr>
              <a:r>
                <a:rPr lang="en-US" sz="1500" b="1" dirty="0" err="1"/>
                <a:t>Aprovar</a:t>
              </a:r>
              <a:r>
                <a:rPr lang="en-US" sz="1500" b="1" dirty="0"/>
                <a:t> a </a:t>
              </a:r>
              <a:r>
                <a:rPr lang="en-US" sz="1500" b="1" dirty="0" err="1"/>
                <a:t>solução</a:t>
              </a:r>
              <a:r>
                <a:rPr lang="en-US" sz="1500" b="1" dirty="0"/>
                <a:t> </a:t>
              </a:r>
              <a:r>
                <a:rPr lang="en-US" sz="1500" b="1" dirty="0" err="1"/>
                <a:t>para</a:t>
              </a:r>
              <a:r>
                <a:rPr lang="en-US" sz="1500" b="1" dirty="0"/>
                <a:t> </a:t>
              </a:r>
              <a:r>
                <a:rPr lang="en-US" sz="1500" b="1" dirty="0" err="1"/>
                <a:t>ser</a:t>
              </a:r>
              <a:r>
                <a:rPr lang="en-US" sz="1500" b="1" dirty="0"/>
                <a:t> </a:t>
              </a:r>
              <a:r>
                <a:rPr lang="en-US" sz="1500" b="1" dirty="0" err="1"/>
                <a:t>migrada</a:t>
              </a:r>
              <a:r>
                <a:rPr lang="en-US" sz="1500" b="1" dirty="0"/>
                <a:t> </a:t>
              </a:r>
              <a:r>
                <a:rPr lang="en-US" sz="1500" b="1" dirty="0" err="1"/>
                <a:t>para</a:t>
              </a:r>
              <a:r>
                <a:rPr lang="en-US" sz="1500" b="1" dirty="0"/>
                <a:t> </a:t>
              </a:r>
              <a:r>
                <a:rPr lang="en-US" sz="1500" b="1" dirty="0" err="1"/>
                <a:t>Produção</a:t>
              </a:r>
              <a:endParaRPr lang="en-US" sz="1500" b="1" dirty="0"/>
            </a:p>
            <a:p>
              <a:pPr marL="152373" indent="-152373">
                <a:spcAft>
                  <a:spcPts val="1600"/>
                </a:spcAft>
                <a:buSzPct val="120000"/>
                <a:buFont typeface="Arial" pitchFamily="34" charset="0"/>
                <a:buChar char="•"/>
              </a:pPr>
              <a:r>
                <a:rPr lang="en-US" sz="1500" b="1" dirty="0"/>
                <a:t>Train-the-Trainer</a:t>
              </a:r>
              <a:endParaRPr lang="en-US" sz="1500" i="1" dirty="0"/>
            </a:p>
          </p:txBody>
        </p:sp>
      </p:grpSp>
      <p:grpSp>
        <p:nvGrpSpPr>
          <p:cNvPr id="21" name="Group 81"/>
          <p:cNvGrpSpPr/>
          <p:nvPr/>
        </p:nvGrpSpPr>
        <p:grpSpPr>
          <a:xfrm>
            <a:off x="7204562" y="1964262"/>
            <a:ext cx="2348888" cy="4202289"/>
            <a:chOff x="5410200" y="1143000"/>
            <a:chExt cx="1762125" cy="3514725"/>
          </a:xfrm>
        </p:grpSpPr>
        <p:sp>
          <p:nvSpPr>
            <p:cNvPr id="22" name="Rectangle 21"/>
            <p:cNvSpPr>
              <a:spLocks noChangeAspect="1"/>
            </p:cNvSpPr>
            <p:nvPr/>
          </p:nvSpPr>
          <p:spPr>
            <a:xfrm>
              <a:off x="5457709" y="1143000"/>
              <a:ext cx="1714277" cy="3514725"/>
            </a:xfrm>
            <a:prstGeom prst="rect">
              <a:avLst/>
            </a:prstGeom>
            <a:gradFill>
              <a:gsLst>
                <a:gs pos="34000">
                  <a:srgbClr val="8BAAC3">
                    <a:alpha val="71765"/>
                  </a:srgbClr>
                </a:gs>
                <a:gs pos="100000">
                  <a:schemeClr val="bg1"/>
                </a:gs>
                <a:gs pos="100000">
                  <a:srgbClr val="D1C39F"/>
                </a:gs>
              </a:gsLst>
              <a:lin ang="16800000" scaled="0"/>
            </a:gradFill>
            <a:ln w="12700" cap="flat" cmpd="sng" algn="ctr">
              <a:noFill/>
              <a:prstDash val="solid"/>
              <a:round/>
              <a:headEnd type="none" w="med" len="med"/>
              <a:tailEnd type="none" w="med" len="med"/>
            </a:ln>
            <a:effectLst/>
          </p:spPr>
          <p:txBody>
            <a:bodyPr lIns="34281" tIns="17140" rIns="34281" bIns="17140"/>
            <a:lstStyle/>
            <a:p>
              <a:pPr eaLnBrk="0" hangingPunct="0">
                <a:lnSpc>
                  <a:spcPct val="90000"/>
                </a:lnSpc>
                <a:spcBef>
                  <a:spcPct val="50000"/>
                </a:spcBef>
                <a:buClr>
                  <a:schemeClr val="accent1"/>
                </a:buClr>
                <a:defRPr/>
              </a:pPr>
              <a:endParaRPr lang="en-US" dirty="0">
                <a:solidFill>
                  <a:schemeClr val="bg2"/>
                </a:solidFill>
                <a:latin typeface="Tahoma" pitchFamily="34" charset="0"/>
                <a:ea typeface="ＭＳ Ｐゴシック" pitchFamily="1" charset="-128"/>
                <a:cs typeface="+mn-cs"/>
              </a:endParaRPr>
            </a:p>
          </p:txBody>
        </p:sp>
        <p:sp>
          <p:nvSpPr>
            <p:cNvPr id="23" name="TextBox 22"/>
            <p:cNvSpPr txBox="1"/>
            <p:nvPr/>
          </p:nvSpPr>
          <p:spPr>
            <a:xfrm>
              <a:off x="5410200" y="1219200"/>
              <a:ext cx="1762125" cy="2308193"/>
            </a:xfrm>
            <a:prstGeom prst="rect">
              <a:avLst/>
            </a:prstGeom>
            <a:noFill/>
          </p:spPr>
          <p:txBody>
            <a:bodyPr wrap="square" rtlCol="0">
              <a:spAutoFit/>
            </a:bodyPr>
            <a:lstStyle/>
            <a:p>
              <a:pPr marL="152373" indent="-152373">
                <a:spcAft>
                  <a:spcPts val="1600"/>
                </a:spcAft>
                <a:buSzPct val="120000"/>
                <a:buFont typeface="Arial" pitchFamily="34" charset="0"/>
                <a:buChar char="•"/>
              </a:pPr>
              <a:r>
                <a:rPr lang="en-US" sz="1500" b="1" dirty="0" err="1"/>
                <a:t>Configurar</a:t>
              </a:r>
              <a:r>
                <a:rPr lang="en-US" sz="1500" b="1" dirty="0"/>
                <a:t> </a:t>
              </a:r>
              <a:r>
                <a:rPr lang="en-US" sz="1500" b="1" dirty="0" err="1"/>
                <a:t>Ambiente</a:t>
              </a:r>
              <a:r>
                <a:rPr lang="en-US" sz="1500" b="1" dirty="0"/>
                <a:t> de </a:t>
              </a:r>
              <a:r>
                <a:rPr lang="en-US" sz="1500" b="1" dirty="0" err="1"/>
                <a:t>Produção</a:t>
              </a:r>
              <a:endParaRPr lang="en-US" sz="1500" b="1" dirty="0"/>
            </a:p>
            <a:p>
              <a:pPr marL="152373" indent="-152373">
                <a:spcAft>
                  <a:spcPts val="1600"/>
                </a:spcAft>
                <a:buSzPct val="120000"/>
                <a:buFont typeface="Arial" pitchFamily="34" charset="0"/>
                <a:buChar char="•"/>
              </a:pPr>
              <a:r>
                <a:rPr lang="en-US" sz="1500" b="1" dirty="0" err="1"/>
                <a:t>Migrar</a:t>
              </a:r>
              <a:r>
                <a:rPr lang="en-US" sz="1500" b="1" dirty="0"/>
                <a:t> </a:t>
              </a:r>
              <a:r>
                <a:rPr lang="en-US" sz="1500" b="1" dirty="0" err="1"/>
                <a:t>integrações</a:t>
              </a:r>
              <a:r>
                <a:rPr lang="en-US" sz="1500" b="1" dirty="0"/>
                <a:t> </a:t>
              </a:r>
              <a:r>
                <a:rPr lang="en-US" sz="1500" b="1" dirty="0" err="1"/>
                <a:t>para</a:t>
              </a:r>
              <a:r>
                <a:rPr lang="en-US" sz="1500" b="1" dirty="0"/>
                <a:t> </a:t>
              </a:r>
              <a:r>
                <a:rPr lang="en-US" sz="1500" b="1" dirty="0" err="1"/>
                <a:t>produção</a:t>
              </a:r>
              <a:endParaRPr lang="en-US" sz="1500" b="1" dirty="0"/>
            </a:p>
            <a:p>
              <a:pPr marL="152373" indent="-152373">
                <a:spcAft>
                  <a:spcPts val="1600"/>
                </a:spcAft>
                <a:buSzPct val="120000"/>
                <a:buFont typeface="Arial" pitchFamily="34" charset="0"/>
                <a:buChar char="•"/>
              </a:pPr>
              <a:r>
                <a:rPr lang="en-US" sz="1500" b="1" dirty="0" err="1"/>
                <a:t>Validação</a:t>
              </a:r>
              <a:r>
                <a:rPr lang="en-US" sz="1500" b="1" dirty="0"/>
                <a:t> final</a:t>
              </a:r>
            </a:p>
            <a:p>
              <a:pPr marL="152373" indent="-152373">
                <a:spcAft>
                  <a:spcPts val="1600"/>
                </a:spcAft>
                <a:buSzPct val="120000"/>
                <a:buFont typeface="Arial" pitchFamily="34" charset="0"/>
                <a:buChar char="•"/>
              </a:pPr>
              <a:r>
                <a:rPr lang="en-US" sz="1500" b="1" dirty="0" err="1"/>
                <a:t>Verificar</a:t>
              </a:r>
              <a:r>
                <a:rPr lang="en-US" sz="1500" b="1" dirty="0"/>
                <a:t> </a:t>
              </a:r>
              <a:r>
                <a:rPr lang="en-US" sz="1500" b="1" dirty="0" err="1"/>
                <a:t>Produção</a:t>
              </a:r>
              <a:r>
                <a:rPr lang="en-US" sz="1500" b="1" dirty="0"/>
                <a:t> e </a:t>
              </a:r>
              <a:r>
                <a:rPr lang="en-US" sz="1500" b="1" dirty="0" err="1"/>
                <a:t>prontidão</a:t>
              </a:r>
              <a:r>
                <a:rPr lang="en-US" sz="1500" b="1" dirty="0"/>
                <a:t> </a:t>
              </a:r>
              <a:r>
                <a:rPr lang="en-US" sz="1500" b="1" dirty="0" err="1"/>
                <a:t>operacional</a:t>
              </a:r>
              <a:endParaRPr lang="en-US" sz="1500" b="1" dirty="0"/>
            </a:p>
            <a:p>
              <a:pPr marL="152373" indent="-152373">
                <a:spcAft>
                  <a:spcPts val="1600"/>
                </a:spcAft>
                <a:buSzPct val="120000"/>
                <a:buFont typeface="Arial" pitchFamily="34" charset="0"/>
                <a:buChar char="•"/>
              </a:pPr>
              <a:r>
                <a:rPr lang="en-US" sz="1500" b="1" dirty="0"/>
                <a:t>Go Live</a:t>
              </a:r>
              <a:endParaRPr lang="en-US" sz="1500" i="1" dirty="0"/>
            </a:p>
          </p:txBody>
        </p:sp>
      </p:grpSp>
      <p:grpSp>
        <p:nvGrpSpPr>
          <p:cNvPr id="24" name="Group 85"/>
          <p:cNvGrpSpPr/>
          <p:nvPr/>
        </p:nvGrpSpPr>
        <p:grpSpPr>
          <a:xfrm>
            <a:off x="9552998" y="1964262"/>
            <a:ext cx="2349340" cy="4202289"/>
            <a:chOff x="7171986" y="1143000"/>
            <a:chExt cx="1762464" cy="3514725"/>
          </a:xfrm>
        </p:grpSpPr>
        <p:sp>
          <p:nvSpPr>
            <p:cNvPr id="25" name="Rectangle 24"/>
            <p:cNvSpPr>
              <a:spLocks noChangeAspect="1"/>
            </p:cNvSpPr>
            <p:nvPr/>
          </p:nvSpPr>
          <p:spPr>
            <a:xfrm>
              <a:off x="7171986" y="1143000"/>
              <a:ext cx="1742848" cy="3514725"/>
            </a:xfrm>
            <a:prstGeom prst="rect">
              <a:avLst/>
            </a:prstGeom>
            <a:gradFill>
              <a:gsLst>
                <a:gs pos="34000">
                  <a:srgbClr val="000000">
                    <a:alpha val="71765"/>
                  </a:srgbClr>
                </a:gs>
                <a:gs pos="100000">
                  <a:schemeClr val="bg1"/>
                </a:gs>
                <a:gs pos="100000">
                  <a:srgbClr val="D1C39F"/>
                </a:gs>
              </a:gsLst>
              <a:lin ang="16800000" scaled="0"/>
            </a:gradFill>
            <a:ln w="12700" cap="flat" cmpd="sng" algn="ctr">
              <a:noFill/>
              <a:prstDash val="solid"/>
              <a:round/>
              <a:headEnd type="none" w="med" len="med"/>
              <a:tailEnd type="none" w="med" len="med"/>
            </a:ln>
            <a:effectLst/>
          </p:spPr>
          <p:txBody>
            <a:bodyPr lIns="34281" tIns="17140" rIns="34281" bIns="17140"/>
            <a:lstStyle/>
            <a:p>
              <a:pPr eaLnBrk="0" hangingPunct="0">
                <a:lnSpc>
                  <a:spcPct val="90000"/>
                </a:lnSpc>
                <a:spcBef>
                  <a:spcPct val="50000"/>
                </a:spcBef>
                <a:buClr>
                  <a:schemeClr val="accent1"/>
                </a:buClr>
                <a:defRPr/>
              </a:pPr>
              <a:endParaRPr lang="en-US" dirty="0">
                <a:solidFill>
                  <a:schemeClr val="bg2"/>
                </a:solidFill>
                <a:latin typeface="Tahoma" pitchFamily="34" charset="0"/>
                <a:ea typeface="ＭＳ Ｐゴシック" pitchFamily="1" charset="-128"/>
                <a:cs typeface="+mn-cs"/>
              </a:endParaRPr>
            </a:p>
          </p:txBody>
        </p:sp>
        <p:sp>
          <p:nvSpPr>
            <p:cNvPr id="26" name="TextBox 25"/>
            <p:cNvSpPr txBox="1"/>
            <p:nvPr/>
          </p:nvSpPr>
          <p:spPr>
            <a:xfrm>
              <a:off x="7172325" y="1190624"/>
              <a:ext cx="1762125" cy="1069523"/>
            </a:xfrm>
            <a:prstGeom prst="rect">
              <a:avLst/>
            </a:prstGeom>
            <a:noFill/>
          </p:spPr>
          <p:txBody>
            <a:bodyPr wrap="square" rtlCol="0">
              <a:spAutoFit/>
            </a:bodyPr>
            <a:lstStyle/>
            <a:p>
              <a:pPr marL="152373" indent="-152373">
                <a:spcAft>
                  <a:spcPts val="1600"/>
                </a:spcAft>
                <a:buSzPct val="120000"/>
                <a:buFont typeface="Arial" pitchFamily="34" charset="0"/>
                <a:buChar char="•"/>
              </a:pPr>
              <a:r>
                <a:rPr lang="en-US" sz="1500" b="1" dirty="0" err="1"/>
                <a:t>Transição</a:t>
              </a:r>
              <a:r>
                <a:rPr lang="en-US" sz="1500" b="1" dirty="0"/>
                <a:t> no </a:t>
              </a:r>
              <a:r>
                <a:rPr lang="en-US" sz="1500" b="1" dirty="0" err="1"/>
                <a:t>estado</a:t>
              </a:r>
              <a:r>
                <a:rPr lang="en-US" sz="1500" b="1" dirty="0"/>
                <a:t> de </a:t>
              </a:r>
              <a:r>
                <a:rPr lang="en-US" sz="1500" b="1" dirty="0" err="1"/>
                <a:t>equilíbrio</a:t>
              </a:r>
              <a:r>
                <a:rPr lang="en-US" sz="1500" b="1" dirty="0"/>
                <a:t> de </a:t>
              </a:r>
              <a:r>
                <a:rPr lang="en-US" sz="1500" b="1" dirty="0" err="1"/>
                <a:t>Operações</a:t>
              </a:r>
              <a:endParaRPr lang="en-US" sz="1500" b="1" dirty="0"/>
            </a:p>
            <a:p>
              <a:pPr marL="152373" indent="-152373">
                <a:spcAft>
                  <a:spcPts val="1600"/>
                </a:spcAft>
                <a:buSzPct val="120000"/>
                <a:buFont typeface="Arial" pitchFamily="34" charset="0"/>
                <a:buChar char="•"/>
              </a:pPr>
              <a:r>
                <a:rPr lang="en-US" sz="1500" b="1" dirty="0" err="1"/>
                <a:t>Suporte</a:t>
              </a:r>
              <a:r>
                <a:rPr lang="en-US" sz="1500" b="1" dirty="0"/>
                <a:t> </a:t>
              </a:r>
              <a:r>
                <a:rPr lang="en-US" sz="1500" b="1" dirty="0" err="1"/>
                <a:t>pós</a:t>
              </a:r>
              <a:r>
                <a:rPr lang="en-US" sz="1500" b="1" dirty="0"/>
                <a:t> Go-Live</a:t>
              </a:r>
            </a:p>
            <a:p>
              <a:pPr marL="152373" indent="-152373">
                <a:spcAft>
                  <a:spcPts val="1600"/>
                </a:spcAft>
                <a:buSzPct val="120000"/>
                <a:buFont typeface="Arial" pitchFamily="34" charset="0"/>
                <a:buChar char="•"/>
              </a:pPr>
              <a:r>
                <a:rPr lang="en-US" sz="1500" b="1" dirty="0" err="1"/>
                <a:t>Aceitar</a:t>
              </a:r>
              <a:r>
                <a:rPr lang="en-US" sz="1500" b="1" dirty="0"/>
                <a:t> </a:t>
              </a:r>
              <a:r>
                <a:rPr lang="en-US" sz="1500" b="1" dirty="0" err="1"/>
                <a:t>Sistema</a:t>
              </a:r>
              <a:endParaRPr lang="en-US" sz="1500" i="1" dirty="0"/>
            </a:p>
          </p:txBody>
        </p:sp>
      </p:grpSp>
      <p:pic>
        <p:nvPicPr>
          <p:cNvPr id="27" name="Imagem 26">
            <a:extLst>
              <a:ext uri="{FF2B5EF4-FFF2-40B4-BE49-F238E27FC236}">
                <a16:creationId xmlns:a16="http://schemas.microsoft.com/office/drawing/2014/main" id="{1ADAE94A-79F6-4A5A-8600-13BBBC1119BD}"/>
              </a:ext>
            </a:extLst>
          </p:cNvPr>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Tree>
    <p:extLst>
      <p:ext uri="{BB962C8B-B14F-4D97-AF65-F5344CB8AC3E}">
        <p14:creationId xmlns:p14="http://schemas.microsoft.com/office/powerpoint/2010/main" val="327760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Porque</a:t>
            </a:r>
            <a:r>
              <a:rPr lang="en-US" dirty="0"/>
              <a:t> </a:t>
            </a:r>
            <a:r>
              <a:rPr lang="en-US" dirty="0" err="1"/>
              <a:t>fazer</a:t>
            </a:r>
            <a:r>
              <a:rPr lang="en-US" dirty="0"/>
              <a:t> </a:t>
            </a:r>
            <a:r>
              <a:rPr lang="en-US" dirty="0" err="1"/>
              <a:t>projetos</a:t>
            </a:r>
            <a:r>
              <a:rPr lang="en-US" dirty="0"/>
              <a:t> Turnkey com a </a:t>
            </a:r>
            <a:br>
              <a:rPr lang="en-US" dirty="0"/>
            </a:br>
            <a:r>
              <a:rPr lang="en-US" b="1" dirty="0"/>
              <a:t>SUPERO</a:t>
            </a:r>
            <a:r>
              <a:rPr lang="en-US" dirty="0"/>
              <a:t>?</a:t>
            </a:r>
          </a:p>
        </p:txBody>
      </p:sp>
      <p:sp>
        <p:nvSpPr>
          <p:cNvPr id="3" name="Content Placeholder 2"/>
          <p:cNvSpPr>
            <a:spLocks noGrp="1"/>
          </p:cNvSpPr>
          <p:nvPr>
            <p:ph idx="1"/>
          </p:nvPr>
        </p:nvSpPr>
        <p:spPr>
          <a:xfrm>
            <a:off x="531289" y="1312336"/>
            <a:ext cx="6820600" cy="4419600"/>
          </a:xfrm>
        </p:spPr>
        <p:txBody>
          <a:bodyPr>
            <a:noAutofit/>
          </a:bodyPr>
          <a:lstStyle/>
          <a:p>
            <a:r>
              <a:rPr lang="pt-BR" sz="2400" dirty="0"/>
              <a:t>Especialidade em múltiplas linhas de negócios</a:t>
            </a:r>
          </a:p>
          <a:p>
            <a:r>
              <a:rPr lang="pt-BR" sz="2400" dirty="0"/>
              <a:t>Atualização profissional</a:t>
            </a:r>
          </a:p>
          <a:p>
            <a:r>
              <a:rPr lang="pt-BR" sz="2400" dirty="0"/>
              <a:t>Monitoramento do valor agregado de cada projeto </a:t>
            </a:r>
          </a:p>
          <a:p>
            <a:r>
              <a:rPr lang="pt-BR" sz="2400" dirty="0"/>
              <a:t>Disseminação de conhecimento entre o time </a:t>
            </a:r>
          </a:p>
          <a:p>
            <a:r>
              <a:rPr lang="pt-BR" sz="2400" dirty="0"/>
              <a:t>Utilização de melhores práticas</a:t>
            </a:r>
          </a:p>
          <a:p>
            <a:r>
              <a:rPr lang="pt-BR" sz="2400" dirty="0"/>
              <a:t>Gestão efetiva</a:t>
            </a:r>
          </a:p>
          <a:p>
            <a:r>
              <a:rPr lang="pt-BR" sz="2400" dirty="0"/>
              <a:t>Integração frequente  </a:t>
            </a:r>
          </a:p>
          <a:p>
            <a:r>
              <a:rPr lang="pt-BR" sz="2400" dirty="0"/>
              <a:t>Gestão de mudanças  </a:t>
            </a:r>
          </a:p>
          <a:p>
            <a:r>
              <a:rPr lang="pt-BR" sz="2400" dirty="0"/>
              <a:t>Flexibilidade no modelo de atendimento  </a:t>
            </a:r>
          </a:p>
          <a:p>
            <a:r>
              <a:rPr lang="pt-BR" sz="2400" dirty="0"/>
              <a:t>Garantia</a:t>
            </a:r>
            <a:endParaRPr lang="pt-BR" sz="2400" b="1" dirty="0"/>
          </a:p>
          <a:p>
            <a:r>
              <a:rPr lang="pt-BR" sz="2400" dirty="0"/>
              <a:t>Sigilo, confidencialidade e discrição</a:t>
            </a:r>
          </a:p>
        </p:txBody>
      </p:sp>
      <p:sp>
        <p:nvSpPr>
          <p:cNvPr id="4" name="Slide Number Placeholder 3"/>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rPr>
              <a:pPr/>
              <a:t>27</a:t>
            </a:fld>
            <a:endParaRPr lang="uk-UA" dirty="0">
              <a:solidFill>
                <a:srgbClr val="5F5F5F">
                  <a:lumMod val="60000"/>
                  <a:lumOff val="40000"/>
                </a:srgbClr>
              </a:solidFill>
            </a:endParaRPr>
          </a:p>
        </p:txBody>
      </p:sp>
      <p:pic>
        <p:nvPicPr>
          <p:cNvPr id="5" name="Picture 4"/>
          <p:cNvPicPr>
            <a:picLocks noChangeAspect="1"/>
          </p:cNvPicPr>
          <p:nvPr/>
        </p:nvPicPr>
        <p:blipFill>
          <a:blip r:embed="rId3"/>
          <a:stretch>
            <a:fillRect/>
          </a:stretch>
        </p:blipFill>
        <p:spPr>
          <a:xfrm>
            <a:off x="7694787" y="2276122"/>
            <a:ext cx="3340101" cy="2857500"/>
          </a:xfrm>
          <a:prstGeom prst="rect">
            <a:avLst/>
          </a:prstGeom>
          <a:ln>
            <a:noFill/>
          </a:ln>
          <a:effectLst>
            <a:softEdge rad="112500"/>
          </a:effectLst>
        </p:spPr>
      </p:pic>
      <p:pic>
        <p:nvPicPr>
          <p:cNvPr id="6" name="Imagem 5">
            <a:extLst>
              <a:ext uri="{FF2B5EF4-FFF2-40B4-BE49-F238E27FC236}">
                <a16:creationId xmlns:a16="http://schemas.microsoft.com/office/drawing/2014/main" id="{50B28E09-D955-451E-BADB-302EEDDB2098}"/>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Tree>
    <p:extLst>
      <p:ext uri="{BB962C8B-B14F-4D97-AF65-F5344CB8AC3E}">
        <p14:creationId xmlns:p14="http://schemas.microsoft.com/office/powerpoint/2010/main" val="301890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rPr>
              <a:pPr/>
              <a:t>28</a:t>
            </a:fld>
            <a:endParaRPr lang="uk-UA" dirty="0">
              <a:solidFill>
                <a:srgbClr val="5F5F5F">
                  <a:lumMod val="60000"/>
                  <a:lumOff val="40000"/>
                </a:srgbClr>
              </a:solidFill>
            </a:endParaRPr>
          </a:p>
        </p:txBody>
      </p:sp>
      <p:sp>
        <p:nvSpPr>
          <p:cNvPr id="10" name="Subtítulo 2">
            <a:extLst>
              <a:ext uri="{FF2B5EF4-FFF2-40B4-BE49-F238E27FC236}">
                <a16:creationId xmlns:a16="http://schemas.microsoft.com/office/drawing/2014/main" id="{C813CC0F-FA78-4641-A38D-3E317F79FD3B}"/>
              </a:ext>
            </a:extLst>
          </p:cNvPr>
          <p:cNvSpPr txBox="1">
            <a:spLocks/>
          </p:cNvSpPr>
          <p:nvPr/>
        </p:nvSpPr>
        <p:spPr>
          <a:xfrm>
            <a:off x="6453598" y="3969655"/>
            <a:ext cx="6449471" cy="312782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pt-BR" sz="2400" dirty="0"/>
              <a:t>Adriano Kasburg</a:t>
            </a:r>
          </a:p>
          <a:p>
            <a:r>
              <a:rPr lang="pt-BR" sz="2400" dirty="0"/>
              <a:t>Gerente comercial</a:t>
            </a:r>
          </a:p>
          <a:p>
            <a:r>
              <a:rPr lang="pt-BR" sz="2400" dirty="0">
                <a:hlinkClick r:id="rId3"/>
              </a:rPr>
              <a:t>Adriano.Kasburg@supero.com.br</a:t>
            </a:r>
            <a:endParaRPr lang="pt-BR" sz="2400" dirty="0"/>
          </a:p>
          <a:p>
            <a:r>
              <a:rPr lang="pt-BR" sz="2400" dirty="0"/>
              <a:t>048 99847-1811</a:t>
            </a:r>
          </a:p>
          <a:p>
            <a:r>
              <a:rPr lang="pt-BR" sz="2400" dirty="0"/>
              <a:t>Supero.com.br</a:t>
            </a:r>
          </a:p>
        </p:txBody>
      </p:sp>
      <p:sp>
        <p:nvSpPr>
          <p:cNvPr id="11" name="Title 4">
            <a:extLst>
              <a:ext uri="{FF2B5EF4-FFF2-40B4-BE49-F238E27FC236}">
                <a16:creationId xmlns:a16="http://schemas.microsoft.com/office/drawing/2014/main" id="{69AA5A6A-1A93-45B3-886C-ECB754FF5678}"/>
              </a:ext>
            </a:extLst>
          </p:cNvPr>
          <p:cNvSpPr txBox="1">
            <a:spLocks/>
          </p:cNvSpPr>
          <p:nvPr/>
        </p:nvSpPr>
        <p:spPr>
          <a:xfrm>
            <a:off x="531952" y="739776"/>
            <a:ext cx="9146382"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pt-BR" sz="5000" b="1" dirty="0"/>
              <a:t>Conte </a:t>
            </a:r>
          </a:p>
          <a:p>
            <a:r>
              <a:rPr lang="pt-BR" sz="5000" b="1" dirty="0"/>
              <a:t>conosco!</a:t>
            </a:r>
            <a:endParaRPr lang="en-US" sz="5000" b="1" dirty="0"/>
          </a:p>
        </p:txBody>
      </p:sp>
      <p:pic>
        <p:nvPicPr>
          <p:cNvPr id="12" name="Imagem 11">
            <a:extLst>
              <a:ext uri="{FF2B5EF4-FFF2-40B4-BE49-F238E27FC236}">
                <a16:creationId xmlns:a16="http://schemas.microsoft.com/office/drawing/2014/main" id="{DE31DE13-7779-4DEA-B72B-E4B67EDEE953}"/>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1939227" y="3512457"/>
            <a:ext cx="2310273" cy="2310273"/>
          </a:xfrm>
          <a:prstGeom prst="rect">
            <a:avLst/>
          </a:prstGeom>
        </p:spPr>
      </p:pic>
    </p:spTree>
    <p:extLst>
      <p:ext uri="{BB962C8B-B14F-4D97-AF65-F5344CB8AC3E}">
        <p14:creationId xmlns:p14="http://schemas.microsoft.com/office/powerpoint/2010/main" val="281067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400" dirty="0" err="1"/>
              <a:t>Estrutura</a:t>
            </a:r>
            <a:r>
              <a:rPr lang="en-US" sz="4400" b="1" dirty="0"/>
              <a:t> </a:t>
            </a:r>
            <a:br>
              <a:rPr lang="en-US" b="1" dirty="0"/>
            </a:br>
            <a:r>
              <a:rPr lang="en-US" sz="4400" b="1" dirty="0" err="1"/>
              <a:t>Supero</a:t>
            </a:r>
            <a:endParaRPr lang="en-US" b="1" dirty="0"/>
          </a:p>
        </p:txBody>
      </p:sp>
      <p:sp>
        <p:nvSpPr>
          <p:cNvPr id="2" name="Rectangle 1"/>
          <p:cNvSpPr/>
          <p:nvPr/>
        </p:nvSpPr>
        <p:spPr>
          <a:xfrm>
            <a:off x="578555" y="1524000"/>
            <a:ext cx="3485445" cy="4769556"/>
          </a:xfrm>
          <a:prstGeom prst="rect">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6" name="Text Placeholder 2"/>
          <p:cNvSpPr txBox="1">
            <a:spLocks/>
          </p:cNvSpPr>
          <p:nvPr/>
        </p:nvSpPr>
        <p:spPr>
          <a:xfrm>
            <a:off x="719667" y="4796107"/>
            <a:ext cx="3231444" cy="753086"/>
          </a:xfrm>
          <a:prstGeom prst="rect">
            <a:avLst/>
          </a:prstGeom>
        </p:spPr>
        <p:txBody>
          <a:bodyPr/>
          <a:lst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solidFill>
                  <a:srgbClr val="FFFFFF"/>
                </a:solidFill>
              </a:rPr>
              <a:t>2003</a:t>
            </a:r>
          </a:p>
          <a:p>
            <a:pPr marL="0" indent="0" algn="ctr">
              <a:buNone/>
            </a:pPr>
            <a:r>
              <a:rPr lang="en-US" sz="2400" dirty="0">
                <a:solidFill>
                  <a:srgbClr val="FFFFFF"/>
                </a:solidFill>
              </a:rPr>
              <a:t>Blumenau – SC </a:t>
            </a:r>
          </a:p>
        </p:txBody>
      </p:sp>
      <p:pic>
        <p:nvPicPr>
          <p:cNvPr id="15" name="Picture Placeholder 11"/>
          <p:cNvPicPr>
            <a:picLocks noChangeAspect="1"/>
          </p:cNvPicPr>
          <p:nvPr/>
        </p:nvPicPr>
        <p:blipFill>
          <a:blip r:embed="rId2"/>
          <a:srcRect l="15797" r="15797"/>
          <a:stretch>
            <a:fillRect/>
          </a:stretch>
        </p:blipFill>
        <p:spPr>
          <a:xfrm>
            <a:off x="705555" y="1679223"/>
            <a:ext cx="3231445" cy="2921000"/>
          </a:xfrm>
          <a:prstGeom prst="rect">
            <a:avLst/>
          </a:prstGeom>
        </p:spPr>
      </p:pic>
      <p:sp>
        <p:nvSpPr>
          <p:cNvPr id="21" name="Rectangle 20"/>
          <p:cNvSpPr/>
          <p:nvPr/>
        </p:nvSpPr>
        <p:spPr>
          <a:xfrm>
            <a:off x="4343400" y="1521178"/>
            <a:ext cx="3485445" cy="4769556"/>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7" name="Picture Placeholder 12"/>
          <p:cNvPicPr>
            <a:picLocks noChangeAspect="1"/>
          </p:cNvPicPr>
          <p:nvPr/>
        </p:nvPicPr>
        <p:blipFill>
          <a:blip r:embed="rId3"/>
          <a:srcRect l="8730" r="8730"/>
          <a:stretch>
            <a:fillRect/>
          </a:stretch>
        </p:blipFill>
        <p:spPr>
          <a:xfrm>
            <a:off x="4461229" y="1679222"/>
            <a:ext cx="3243437" cy="2909712"/>
          </a:xfrm>
          <a:prstGeom prst="rect">
            <a:avLst/>
          </a:prstGeom>
        </p:spPr>
      </p:pic>
      <p:sp>
        <p:nvSpPr>
          <p:cNvPr id="18" name="Text Placeholder 6"/>
          <p:cNvSpPr txBox="1">
            <a:spLocks/>
          </p:cNvSpPr>
          <p:nvPr/>
        </p:nvSpPr>
        <p:spPr>
          <a:xfrm>
            <a:off x="4465749" y="4810218"/>
            <a:ext cx="3196583" cy="753086"/>
          </a:xfrm>
          <a:prstGeom prst="rect">
            <a:avLst/>
          </a:prstGeom>
        </p:spPr>
        <p:txBody>
          <a:bodyPr vert="horz" lIns="0" tIns="0" rIns="0" bIns="0" rtlCol="0">
            <a:noAutofit/>
          </a:bodyPr>
          <a:lst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solidFill>
                  <a:srgbClr val="FFFFFF"/>
                </a:solidFill>
              </a:rPr>
              <a:t>2007</a:t>
            </a:r>
          </a:p>
          <a:p>
            <a:pPr marL="0" indent="0" algn="ctr">
              <a:buNone/>
            </a:pPr>
            <a:r>
              <a:rPr lang="en-US" sz="2400" dirty="0" err="1">
                <a:solidFill>
                  <a:srgbClr val="FFFFFF"/>
                </a:solidFill>
              </a:rPr>
              <a:t>Florianópolis</a:t>
            </a:r>
            <a:r>
              <a:rPr lang="en-US" sz="2400" dirty="0">
                <a:solidFill>
                  <a:srgbClr val="FFFFFF"/>
                </a:solidFill>
              </a:rPr>
              <a:t> – SC </a:t>
            </a:r>
          </a:p>
          <a:p>
            <a:pPr algn="ctr"/>
            <a:endParaRPr lang="en-US" sz="2400" b="1" dirty="0">
              <a:solidFill>
                <a:srgbClr val="FFFFFF"/>
              </a:solidFill>
            </a:endParaRPr>
          </a:p>
        </p:txBody>
      </p:sp>
      <p:sp>
        <p:nvSpPr>
          <p:cNvPr id="22" name="Rectangle 21"/>
          <p:cNvSpPr/>
          <p:nvPr/>
        </p:nvSpPr>
        <p:spPr>
          <a:xfrm>
            <a:off x="8164688" y="1532467"/>
            <a:ext cx="3485445" cy="4769556"/>
          </a:xfrm>
          <a:prstGeom prst="rect">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9" name="Text Placeholder 8"/>
          <p:cNvSpPr txBox="1">
            <a:spLocks/>
          </p:cNvSpPr>
          <p:nvPr/>
        </p:nvSpPr>
        <p:spPr>
          <a:xfrm>
            <a:off x="8282083" y="4810217"/>
            <a:ext cx="3204362" cy="753086"/>
          </a:xfrm>
          <a:prstGeom prst="rect">
            <a:avLst/>
          </a:prstGeom>
        </p:spPr>
        <p:txBody>
          <a:bodyPr vert="horz" lIns="0" tIns="0" rIns="0" bIns="0" rtlCol="0">
            <a:noAutofit/>
          </a:bodyPr>
          <a:lst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solidFill>
                  <a:srgbClr val="FFFFFF"/>
                </a:solidFill>
              </a:rPr>
              <a:t>2010</a:t>
            </a:r>
          </a:p>
          <a:p>
            <a:pPr marL="0" indent="0" algn="ctr">
              <a:buNone/>
            </a:pPr>
            <a:r>
              <a:rPr lang="en-US" sz="2400" dirty="0">
                <a:solidFill>
                  <a:srgbClr val="FFFFFF"/>
                </a:solidFill>
              </a:rPr>
              <a:t>Joinville – SC </a:t>
            </a:r>
          </a:p>
          <a:p>
            <a:pPr algn="ctr"/>
            <a:endParaRPr lang="en-US" sz="2400" b="1" dirty="0">
              <a:solidFill>
                <a:srgbClr val="FFFFFF"/>
              </a:solidFill>
            </a:endParaRPr>
          </a:p>
        </p:txBody>
      </p:sp>
      <p:pic>
        <p:nvPicPr>
          <p:cNvPr id="20" name="Picture Placeholder 15"/>
          <p:cNvPicPr>
            <a:picLocks noChangeAspect="1"/>
          </p:cNvPicPr>
          <p:nvPr/>
        </p:nvPicPr>
        <p:blipFill>
          <a:blip r:embed="rId4"/>
          <a:srcRect l="19716" r="19716"/>
          <a:stretch>
            <a:fillRect/>
          </a:stretch>
        </p:blipFill>
        <p:spPr>
          <a:xfrm>
            <a:off x="8277562" y="1679222"/>
            <a:ext cx="3237105" cy="2937934"/>
          </a:xfrm>
          <a:prstGeom prst="rect">
            <a:avLst/>
          </a:prstGeom>
        </p:spPr>
      </p:pic>
      <p:pic>
        <p:nvPicPr>
          <p:cNvPr id="13" name="Imagem 12"/>
          <p:cNvPicPr>
            <a:picLocks noChangeAspect="1"/>
          </p:cNvPicPr>
          <p:nvPr/>
        </p:nvPicPr>
        <p:blipFill>
          <a:blip r:embed="rId5"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Tree>
    <p:extLst>
      <p:ext uri="{BB962C8B-B14F-4D97-AF65-F5344CB8AC3E}">
        <p14:creationId xmlns:p14="http://schemas.microsoft.com/office/powerpoint/2010/main" val="190162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ítulo 1"/>
          <p:cNvSpPr>
            <a:spLocks noGrp="1"/>
          </p:cNvSpPr>
          <p:nvPr>
            <p:ph type="title"/>
          </p:nvPr>
        </p:nvSpPr>
        <p:spPr>
          <a:xfrm>
            <a:off x="245080" y="116622"/>
            <a:ext cx="11128098" cy="889000"/>
          </a:xfrm>
        </p:spPr>
        <p:txBody>
          <a:bodyPr/>
          <a:lstStyle/>
          <a:p>
            <a:r>
              <a:rPr lang="pt-BR" b="1" dirty="0"/>
              <a:t>Alguns dos nossos Clientes</a:t>
            </a:r>
          </a:p>
        </p:txBody>
      </p:sp>
      <p:pic>
        <p:nvPicPr>
          <p:cNvPr id="31" name="Picture 4" descr="CECRED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210459" y="5052482"/>
            <a:ext cx="1314513" cy="438996"/>
          </a:xfrm>
          <a:prstGeom prst="rect">
            <a:avLst/>
          </a:prstGeom>
          <a:noFill/>
        </p:spPr>
      </p:pic>
      <p:pic>
        <p:nvPicPr>
          <p:cNvPr id="34" name="Picture 6"/>
          <p:cNvPicPr>
            <a:picLocks noChangeAspect="1"/>
          </p:cNvPicPr>
          <p:nvPr/>
        </p:nvPicPr>
        <p:blipFill>
          <a:blip r:embed="rId4">
            <a:clrChange>
              <a:clrFrom>
                <a:srgbClr val="FFFFFF"/>
              </a:clrFrom>
              <a:clrTo>
                <a:srgbClr val="FFFFFF">
                  <a:alpha val="0"/>
                </a:srgbClr>
              </a:clrTo>
            </a:clrChange>
          </a:blip>
          <a:stretch>
            <a:fillRect/>
          </a:stretch>
        </p:blipFill>
        <p:spPr>
          <a:xfrm>
            <a:off x="2915362" y="3110579"/>
            <a:ext cx="1448502" cy="450209"/>
          </a:xfrm>
          <a:prstGeom prst="rect">
            <a:avLst/>
          </a:prstGeom>
          <a:noFill/>
        </p:spPr>
      </p:pic>
      <p:pic>
        <p:nvPicPr>
          <p:cNvPr id="35" name="Picture 7"/>
          <p:cNvPicPr>
            <a:picLocks noChangeAspect="1"/>
          </p:cNvPicPr>
          <p:nvPr/>
        </p:nvPicPr>
        <p:blipFill>
          <a:blip r:embed="rId5">
            <a:clrChange>
              <a:clrFrom>
                <a:srgbClr val="FFFFFF"/>
              </a:clrFrom>
              <a:clrTo>
                <a:srgbClr val="FFFFFF">
                  <a:alpha val="0"/>
                </a:srgbClr>
              </a:clrTo>
            </a:clrChange>
          </a:blip>
          <a:stretch>
            <a:fillRect/>
          </a:stretch>
        </p:blipFill>
        <p:spPr>
          <a:xfrm>
            <a:off x="6328674" y="3000681"/>
            <a:ext cx="1078082" cy="621636"/>
          </a:xfrm>
          <a:prstGeom prst="rect">
            <a:avLst/>
          </a:prstGeom>
          <a:noFill/>
        </p:spPr>
      </p:pic>
      <p:pic>
        <p:nvPicPr>
          <p:cNvPr id="36" name="Picture 8"/>
          <p:cNvPicPr>
            <a:picLocks noChangeAspect="1"/>
          </p:cNvPicPr>
          <p:nvPr/>
        </p:nvPicPr>
        <p:blipFill>
          <a:blip r:embed="rId6"/>
          <a:stretch>
            <a:fillRect/>
          </a:stretch>
        </p:blipFill>
        <p:spPr>
          <a:xfrm>
            <a:off x="9455330" y="1981529"/>
            <a:ext cx="1282281" cy="727200"/>
          </a:xfrm>
          <a:prstGeom prst="rect">
            <a:avLst/>
          </a:prstGeom>
        </p:spPr>
      </p:pic>
      <p:pic>
        <p:nvPicPr>
          <p:cNvPr id="42" name="Picture 11"/>
          <p:cNvPicPr>
            <a:picLocks noChangeAspect="1"/>
          </p:cNvPicPr>
          <p:nvPr/>
        </p:nvPicPr>
        <p:blipFill>
          <a:blip r:embed="rId7"/>
          <a:stretch>
            <a:fillRect/>
          </a:stretch>
        </p:blipFill>
        <p:spPr>
          <a:xfrm>
            <a:off x="8025023" y="4079820"/>
            <a:ext cx="684087" cy="612827"/>
          </a:xfrm>
          <a:prstGeom prst="rect">
            <a:avLst/>
          </a:prstGeom>
        </p:spPr>
      </p:pic>
      <p:pic>
        <p:nvPicPr>
          <p:cNvPr id="45" name="Picture 17"/>
          <p:cNvPicPr>
            <a:picLocks noChangeAspect="1"/>
          </p:cNvPicPr>
          <p:nvPr/>
        </p:nvPicPr>
        <p:blipFill>
          <a:blip r:embed="rId8"/>
          <a:stretch>
            <a:fillRect/>
          </a:stretch>
        </p:blipFill>
        <p:spPr>
          <a:xfrm>
            <a:off x="6550045" y="4070349"/>
            <a:ext cx="635340" cy="618621"/>
          </a:xfrm>
          <a:prstGeom prst="rect">
            <a:avLst/>
          </a:prstGeom>
        </p:spPr>
      </p:pic>
      <p:pic>
        <p:nvPicPr>
          <p:cNvPr id="47" name="Picture 27"/>
          <p:cNvPicPr>
            <a:picLocks noChangeAspect="1"/>
          </p:cNvPicPr>
          <p:nvPr/>
        </p:nvPicPr>
        <p:blipFill>
          <a:blip r:embed="rId9"/>
          <a:stretch>
            <a:fillRect/>
          </a:stretch>
        </p:blipFill>
        <p:spPr>
          <a:xfrm>
            <a:off x="3016352" y="3914818"/>
            <a:ext cx="1223867" cy="878736"/>
          </a:xfrm>
          <a:prstGeom prst="rect">
            <a:avLst/>
          </a:prstGeom>
        </p:spPr>
      </p:pic>
      <p:pic>
        <p:nvPicPr>
          <p:cNvPr id="48" name="Picture 24"/>
          <p:cNvPicPr>
            <a:picLocks noChangeAspect="1"/>
          </p:cNvPicPr>
          <p:nvPr/>
        </p:nvPicPr>
        <p:blipFill>
          <a:blip r:embed="rId10"/>
          <a:stretch>
            <a:fillRect/>
          </a:stretch>
        </p:blipFill>
        <p:spPr>
          <a:xfrm>
            <a:off x="1409002" y="2123230"/>
            <a:ext cx="867213" cy="410643"/>
          </a:xfrm>
          <a:prstGeom prst="rect">
            <a:avLst/>
          </a:prstGeom>
        </p:spPr>
      </p:pic>
      <p:pic>
        <p:nvPicPr>
          <p:cNvPr id="49" name="Picture 38"/>
          <p:cNvPicPr>
            <a:picLocks noChangeAspect="1"/>
          </p:cNvPicPr>
          <p:nvPr/>
        </p:nvPicPr>
        <p:blipFill>
          <a:blip r:embed="rId11"/>
          <a:stretch>
            <a:fillRect/>
          </a:stretch>
        </p:blipFill>
        <p:spPr>
          <a:xfrm>
            <a:off x="9512111" y="3925475"/>
            <a:ext cx="1162062" cy="774708"/>
          </a:xfrm>
          <a:prstGeom prst="rect">
            <a:avLst/>
          </a:prstGeom>
        </p:spPr>
      </p:pic>
      <p:pic>
        <p:nvPicPr>
          <p:cNvPr id="50" name="Picture 39"/>
          <p:cNvPicPr>
            <a:picLocks noChangeAspect="1"/>
          </p:cNvPicPr>
          <p:nvPr/>
        </p:nvPicPr>
        <p:blipFill>
          <a:blip r:embed="rId12"/>
          <a:stretch>
            <a:fillRect/>
          </a:stretch>
        </p:blipFill>
        <p:spPr>
          <a:xfrm>
            <a:off x="1131721" y="4039304"/>
            <a:ext cx="1417213" cy="665399"/>
          </a:xfrm>
          <a:prstGeom prst="rect">
            <a:avLst/>
          </a:prstGeom>
        </p:spPr>
      </p:pic>
      <p:pic>
        <p:nvPicPr>
          <p:cNvPr id="51" name="Picture 40"/>
          <p:cNvPicPr>
            <a:picLocks noChangeAspect="1"/>
          </p:cNvPicPr>
          <p:nvPr/>
        </p:nvPicPr>
        <p:blipFill>
          <a:blip r:embed="rId13"/>
          <a:stretch>
            <a:fillRect/>
          </a:stretch>
        </p:blipFill>
        <p:spPr>
          <a:xfrm>
            <a:off x="9381794" y="2923595"/>
            <a:ext cx="1348639" cy="815616"/>
          </a:xfrm>
          <a:prstGeom prst="rect">
            <a:avLst/>
          </a:prstGeom>
        </p:spPr>
      </p:pic>
      <p:pic>
        <p:nvPicPr>
          <p:cNvPr id="52" name="Imagem 51"/>
          <p:cNvPicPr>
            <a:picLocks noChangeAspect="1"/>
          </p:cNvPicPr>
          <p:nvPr/>
        </p:nvPicPr>
        <p:blipFill>
          <a:blip r:embed="rId14"/>
          <a:stretch>
            <a:fillRect/>
          </a:stretch>
        </p:blipFill>
        <p:spPr>
          <a:xfrm>
            <a:off x="7653395" y="4968203"/>
            <a:ext cx="1822624" cy="561689"/>
          </a:xfrm>
          <a:prstGeom prst="rect">
            <a:avLst/>
          </a:prstGeom>
        </p:spPr>
      </p:pic>
      <p:pic>
        <p:nvPicPr>
          <p:cNvPr id="54" name="Imagem 53"/>
          <p:cNvPicPr>
            <a:picLocks noChangeAspect="1"/>
          </p:cNvPicPr>
          <p:nvPr/>
        </p:nvPicPr>
        <p:blipFill>
          <a:blip r:embed="rId15"/>
          <a:stretch>
            <a:fillRect/>
          </a:stretch>
        </p:blipFill>
        <p:spPr>
          <a:xfrm>
            <a:off x="933229" y="4976022"/>
            <a:ext cx="1795072" cy="586390"/>
          </a:xfrm>
          <a:prstGeom prst="rect">
            <a:avLst/>
          </a:prstGeom>
        </p:spPr>
      </p:pic>
      <p:pic>
        <p:nvPicPr>
          <p:cNvPr id="55" name="Imagem 54"/>
          <p:cNvPicPr>
            <a:picLocks noChangeAspect="1"/>
          </p:cNvPicPr>
          <p:nvPr/>
        </p:nvPicPr>
        <p:blipFill>
          <a:blip r:embed="rId16"/>
          <a:stretch>
            <a:fillRect/>
          </a:stretch>
        </p:blipFill>
        <p:spPr>
          <a:xfrm>
            <a:off x="7707422" y="2106583"/>
            <a:ext cx="1406113" cy="515912"/>
          </a:xfrm>
          <a:prstGeom prst="rect">
            <a:avLst/>
          </a:prstGeom>
        </p:spPr>
      </p:pic>
      <p:pic>
        <p:nvPicPr>
          <p:cNvPr id="56" name="Imagem 55"/>
          <p:cNvPicPr>
            <a:picLocks noChangeAspect="1"/>
          </p:cNvPicPr>
          <p:nvPr/>
        </p:nvPicPr>
        <p:blipFill>
          <a:blip r:embed="rId17"/>
          <a:stretch>
            <a:fillRect/>
          </a:stretch>
        </p:blipFill>
        <p:spPr>
          <a:xfrm>
            <a:off x="2753177" y="2053212"/>
            <a:ext cx="1711552" cy="415663"/>
          </a:xfrm>
          <a:prstGeom prst="rect">
            <a:avLst/>
          </a:prstGeom>
        </p:spPr>
      </p:pic>
      <p:pic>
        <p:nvPicPr>
          <p:cNvPr id="57" name="Imagem 56"/>
          <p:cNvPicPr>
            <a:picLocks noChangeAspect="1"/>
          </p:cNvPicPr>
          <p:nvPr/>
        </p:nvPicPr>
        <p:blipFill>
          <a:blip r:embed="rId18"/>
          <a:stretch>
            <a:fillRect/>
          </a:stretch>
        </p:blipFill>
        <p:spPr>
          <a:xfrm>
            <a:off x="4476927" y="1854395"/>
            <a:ext cx="1606373" cy="956385"/>
          </a:xfrm>
          <a:prstGeom prst="rect">
            <a:avLst/>
          </a:prstGeom>
        </p:spPr>
      </p:pic>
      <p:pic>
        <p:nvPicPr>
          <p:cNvPr id="2" name="Imagem 1"/>
          <p:cNvPicPr>
            <a:picLocks noChangeAspect="1"/>
          </p:cNvPicPr>
          <p:nvPr/>
        </p:nvPicPr>
        <p:blipFill>
          <a:blip r:embed="rId19"/>
          <a:stretch>
            <a:fillRect/>
          </a:stretch>
        </p:blipFill>
        <p:spPr>
          <a:xfrm>
            <a:off x="1054082" y="2898247"/>
            <a:ext cx="1553366" cy="776683"/>
          </a:xfrm>
          <a:prstGeom prst="rect">
            <a:avLst/>
          </a:prstGeom>
        </p:spPr>
      </p:pic>
      <p:pic>
        <p:nvPicPr>
          <p:cNvPr id="5" name="Imagem 4"/>
          <p:cNvPicPr>
            <a:picLocks noChangeAspect="1"/>
          </p:cNvPicPr>
          <p:nvPr/>
        </p:nvPicPr>
        <p:blipFill>
          <a:blip r:embed="rId20"/>
          <a:stretch>
            <a:fillRect/>
          </a:stretch>
        </p:blipFill>
        <p:spPr>
          <a:xfrm>
            <a:off x="9498664" y="4836965"/>
            <a:ext cx="1197944" cy="699163"/>
          </a:xfrm>
          <a:prstGeom prst="rect">
            <a:avLst/>
          </a:prstGeom>
        </p:spPr>
      </p:pic>
      <p:pic>
        <p:nvPicPr>
          <p:cNvPr id="4" name="Imagem 3"/>
          <p:cNvPicPr>
            <a:picLocks noChangeAspect="1"/>
          </p:cNvPicPr>
          <p:nvPr/>
        </p:nvPicPr>
        <p:blipFill>
          <a:blip r:embed="rId21"/>
          <a:stretch>
            <a:fillRect/>
          </a:stretch>
        </p:blipFill>
        <p:spPr>
          <a:xfrm>
            <a:off x="6451989" y="2039765"/>
            <a:ext cx="839755" cy="685800"/>
          </a:xfrm>
          <a:prstGeom prst="rect">
            <a:avLst/>
          </a:prstGeom>
        </p:spPr>
      </p:pic>
      <p:pic>
        <p:nvPicPr>
          <p:cNvPr id="6" name="Imagem 5"/>
          <p:cNvPicPr>
            <a:picLocks noChangeAspect="1"/>
          </p:cNvPicPr>
          <p:nvPr/>
        </p:nvPicPr>
        <p:blipFill>
          <a:blip r:embed="rId22"/>
          <a:stretch>
            <a:fillRect/>
          </a:stretch>
        </p:blipFill>
        <p:spPr>
          <a:xfrm>
            <a:off x="7707183" y="2989685"/>
            <a:ext cx="1332184" cy="685245"/>
          </a:xfrm>
          <a:prstGeom prst="rect">
            <a:avLst/>
          </a:prstGeom>
        </p:spPr>
      </p:pic>
      <p:pic>
        <p:nvPicPr>
          <p:cNvPr id="7" name="Imagem 6"/>
          <p:cNvPicPr>
            <a:picLocks noChangeAspect="1"/>
          </p:cNvPicPr>
          <p:nvPr/>
        </p:nvPicPr>
        <p:blipFill>
          <a:blip r:embed="rId23"/>
          <a:stretch>
            <a:fillRect/>
          </a:stretch>
        </p:blipFill>
        <p:spPr>
          <a:xfrm>
            <a:off x="4592394" y="2938588"/>
            <a:ext cx="1439920" cy="719960"/>
          </a:xfrm>
          <a:prstGeom prst="rect">
            <a:avLst/>
          </a:prstGeom>
        </p:spPr>
      </p:pic>
      <p:pic>
        <p:nvPicPr>
          <p:cNvPr id="3" name="Imagem 2"/>
          <p:cNvPicPr>
            <a:picLocks noChangeAspect="1"/>
          </p:cNvPicPr>
          <p:nvPr/>
        </p:nvPicPr>
        <p:blipFill>
          <a:blip r:embed="rId24"/>
          <a:stretch>
            <a:fillRect/>
          </a:stretch>
        </p:blipFill>
        <p:spPr>
          <a:xfrm>
            <a:off x="4518651" y="4224461"/>
            <a:ext cx="1629893" cy="356539"/>
          </a:xfrm>
          <a:prstGeom prst="rect">
            <a:avLst/>
          </a:prstGeom>
        </p:spPr>
      </p:pic>
      <p:pic>
        <p:nvPicPr>
          <p:cNvPr id="10" name="Imagem 9"/>
          <p:cNvPicPr>
            <a:picLocks noChangeAspect="1"/>
          </p:cNvPicPr>
          <p:nvPr/>
        </p:nvPicPr>
        <p:blipFill>
          <a:blip r:embed="rId25"/>
          <a:stretch>
            <a:fillRect/>
          </a:stretch>
        </p:blipFill>
        <p:spPr>
          <a:xfrm>
            <a:off x="2957062" y="5052482"/>
            <a:ext cx="1253324" cy="371454"/>
          </a:xfrm>
          <a:prstGeom prst="rect">
            <a:avLst/>
          </a:prstGeom>
        </p:spPr>
      </p:pic>
      <p:pic>
        <p:nvPicPr>
          <p:cNvPr id="12" name="Imagem 11"/>
          <p:cNvPicPr>
            <a:picLocks noChangeAspect="1"/>
          </p:cNvPicPr>
          <p:nvPr/>
        </p:nvPicPr>
        <p:blipFill>
          <a:blip r:embed="rId26"/>
          <a:stretch>
            <a:fillRect/>
          </a:stretch>
        </p:blipFill>
        <p:spPr>
          <a:xfrm>
            <a:off x="4707637" y="4856852"/>
            <a:ext cx="1101492" cy="679002"/>
          </a:xfrm>
          <a:prstGeom prst="rect">
            <a:avLst/>
          </a:prstGeom>
        </p:spPr>
      </p:pic>
      <p:pic>
        <p:nvPicPr>
          <p:cNvPr id="28" name="Imagem 27"/>
          <p:cNvPicPr>
            <a:picLocks noChangeAspect="1"/>
          </p:cNvPicPr>
          <p:nvPr/>
        </p:nvPicPr>
        <p:blipFill>
          <a:blip r:embed="rId27"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Tree>
    <p:extLst>
      <p:ext uri="{BB962C8B-B14F-4D97-AF65-F5344CB8AC3E}">
        <p14:creationId xmlns:p14="http://schemas.microsoft.com/office/powerpoint/2010/main" val="169426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56" y="-75744"/>
            <a:ext cx="11128098" cy="889000"/>
          </a:xfrm>
        </p:spPr>
        <p:txBody>
          <a:bodyPr/>
          <a:lstStyle/>
          <a:p>
            <a:r>
              <a:rPr lang="en-US" b="1" dirty="0" err="1"/>
              <a:t>Tecnologias</a:t>
            </a:r>
            <a:r>
              <a:rPr lang="en-US" b="1" dirty="0"/>
              <a:t> e </a:t>
            </a:r>
            <a:r>
              <a:rPr lang="en-US" b="1" dirty="0" err="1"/>
              <a:t>Serviços</a:t>
            </a:r>
            <a:endParaRPr lang="en-US" b="1"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83825579"/>
              </p:ext>
            </p:extLst>
          </p:nvPr>
        </p:nvGraphicFramePr>
        <p:xfrm>
          <a:off x="-1294314" y="1270323"/>
          <a:ext cx="11785419" cy="53196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2005426" y="5750390"/>
            <a:ext cx="984865" cy="330970"/>
          </a:xfrm>
          <a:prstGeom prst="rect">
            <a:avLst/>
          </a:prstGeom>
        </p:spPr>
      </p:pic>
      <p:pic>
        <p:nvPicPr>
          <p:cNvPr id="11" name="Picture 10"/>
          <p:cNvPicPr>
            <a:picLocks noChangeAspect="1"/>
          </p:cNvPicPr>
          <p:nvPr/>
        </p:nvPicPr>
        <p:blipFill>
          <a:blip r:embed="rId9"/>
          <a:stretch>
            <a:fillRect/>
          </a:stretch>
        </p:blipFill>
        <p:spPr>
          <a:xfrm>
            <a:off x="4787511" y="4004625"/>
            <a:ext cx="903694" cy="554182"/>
          </a:xfrm>
          <a:prstGeom prst="rect">
            <a:avLst/>
          </a:prstGeom>
        </p:spPr>
      </p:pic>
      <p:pic>
        <p:nvPicPr>
          <p:cNvPr id="13" name="Picture 12"/>
          <p:cNvPicPr>
            <a:picLocks noChangeAspect="1"/>
          </p:cNvPicPr>
          <p:nvPr/>
        </p:nvPicPr>
        <p:blipFill>
          <a:blip r:embed="rId10"/>
          <a:stretch>
            <a:fillRect/>
          </a:stretch>
        </p:blipFill>
        <p:spPr>
          <a:xfrm>
            <a:off x="7667346" y="2574483"/>
            <a:ext cx="923636" cy="525121"/>
          </a:xfrm>
          <a:prstGeom prst="rect">
            <a:avLst/>
          </a:prstGeom>
        </p:spPr>
      </p:pic>
      <p:pic>
        <p:nvPicPr>
          <p:cNvPr id="14" name="Picture 13"/>
          <p:cNvPicPr>
            <a:picLocks noChangeAspect="1"/>
          </p:cNvPicPr>
          <p:nvPr/>
        </p:nvPicPr>
        <p:blipFill>
          <a:blip r:embed="rId11"/>
          <a:stretch>
            <a:fillRect/>
          </a:stretch>
        </p:blipFill>
        <p:spPr>
          <a:xfrm>
            <a:off x="3594629" y="1616125"/>
            <a:ext cx="613192" cy="613192"/>
          </a:xfrm>
          <a:prstGeom prst="rect">
            <a:avLst/>
          </a:prstGeom>
        </p:spPr>
      </p:pic>
      <p:pic>
        <p:nvPicPr>
          <p:cNvPr id="18" name="Picture 17"/>
          <p:cNvPicPr>
            <a:picLocks noChangeAspect="1"/>
          </p:cNvPicPr>
          <p:nvPr/>
        </p:nvPicPr>
        <p:blipFill>
          <a:blip r:embed="rId12"/>
          <a:stretch>
            <a:fillRect/>
          </a:stretch>
        </p:blipFill>
        <p:spPr>
          <a:xfrm>
            <a:off x="6506941" y="2983779"/>
            <a:ext cx="562942" cy="1112154"/>
          </a:xfrm>
          <a:prstGeom prst="rect">
            <a:avLst/>
          </a:prstGeom>
        </p:spPr>
      </p:pic>
      <p:pic>
        <p:nvPicPr>
          <p:cNvPr id="3" name="Imagem 2"/>
          <p:cNvPicPr>
            <a:picLocks noChangeAspect="1"/>
          </p:cNvPicPr>
          <p:nvPr/>
        </p:nvPicPr>
        <p:blipFill>
          <a:blip r:embed="rId13"/>
          <a:stretch>
            <a:fillRect/>
          </a:stretch>
        </p:blipFill>
        <p:spPr>
          <a:xfrm>
            <a:off x="464951" y="3417180"/>
            <a:ext cx="1230778" cy="291641"/>
          </a:xfrm>
          <a:prstGeom prst="rect">
            <a:avLst/>
          </a:prstGeom>
        </p:spPr>
      </p:pic>
      <p:pic>
        <p:nvPicPr>
          <p:cNvPr id="4" name="Imagem 3"/>
          <p:cNvPicPr>
            <a:picLocks noChangeAspect="1"/>
          </p:cNvPicPr>
          <p:nvPr/>
        </p:nvPicPr>
        <p:blipFill>
          <a:blip r:embed="rId14"/>
          <a:stretch>
            <a:fillRect/>
          </a:stretch>
        </p:blipFill>
        <p:spPr>
          <a:xfrm>
            <a:off x="6142120" y="4840118"/>
            <a:ext cx="1113365" cy="530989"/>
          </a:xfrm>
          <a:prstGeom prst="rect">
            <a:avLst/>
          </a:prstGeom>
        </p:spPr>
      </p:pic>
      <p:pic>
        <p:nvPicPr>
          <p:cNvPr id="12" name="Imagem 11"/>
          <p:cNvPicPr>
            <a:picLocks noChangeAspect="1"/>
          </p:cNvPicPr>
          <p:nvPr/>
        </p:nvPicPr>
        <p:blipFill>
          <a:blip r:embed="rId15"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
        <p:nvSpPr>
          <p:cNvPr id="5" name="Retângulo Arredondado 4"/>
          <p:cNvSpPr/>
          <p:nvPr/>
        </p:nvSpPr>
        <p:spPr>
          <a:xfrm>
            <a:off x="127156" y="1082961"/>
            <a:ext cx="8924479" cy="5669280"/>
          </a:xfrm>
          <a:prstGeom prst="roundRect">
            <a:avLst/>
          </a:prstGeom>
          <a:noFill/>
          <a:ln w="28575">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8" name="Oval 7"/>
          <p:cNvSpPr/>
          <p:nvPr/>
        </p:nvSpPr>
        <p:spPr>
          <a:xfrm>
            <a:off x="9445079" y="1282848"/>
            <a:ext cx="1565910" cy="1569846"/>
          </a:xfrm>
          <a:prstGeom prst="ellipse">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pt-BR" sz="1100" b="1"/>
              <a:t>OUTSOURCING</a:t>
            </a:r>
            <a:endParaRPr lang="pt-BR" sz="1100" b="1" dirty="0"/>
          </a:p>
        </p:txBody>
      </p:sp>
      <p:sp>
        <p:nvSpPr>
          <p:cNvPr id="15" name="Oval 14"/>
          <p:cNvSpPr/>
          <p:nvPr/>
        </p:nvSpPr>
        <p:spPr>
          <a:xfrm>
            <a:off x="10309512" y="2183596"/>
            <a:ext cx="1565910" cy="1569846"/>
          </a:xfrm>
          <a:prstGeom prst="ellipse">
            <a:avLst/>
          </a:prstGeom>
          <a:solidFill>
            <a:schemeClr val="accent3">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pt-BR" b="1" dirty="0"/>
              <a:t>Fábrica de Software</a:t>
            </a:r>
          </a:p>
        </p:txBody>
      </p:sp>
      <p:sp>
        <p:nvSpPr>
          <p:cNvPr id="17" name="Oval 16"/>
          <p:cNvSpPr/>
          <p:nvPr/>
        </p:nvSpPr>
        <p:spPr>
          <a:xfrm>
            <a:off x="9184238" y="3084344"/>
            <a:ext cx="1565910" cy="1569846"/>
          </a:xfrm>
          <a:prstGeom prst="ellips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pt-BR" dirty="0"/>
              <a:t>Projetos </a:t>
            </a:r>
            <a:r>
              <a:rPr lang="pt-BR" sz="1200" dirty="0"/>
              <a:t>Personalizados</a:t>
            </a:r>
          </a:p>
        </p:txBody>
      </p:sp>
      <p:sp>
        <p:nvSpPr>
          <p:cNvPr id="19" name="Oval 18"/>
          <p:cNvSpPr/>
          <p:nvPr/>
        </p:nvSpPr>
        <p:spPr>
          <a:xfrm>
            <a:off x="10344633" y="3924110"/>
            <a:ext cx="1565910" cy="1569846"/>
          </a:xfrm>
          <a:prstGeom prst="ellipse">
            <a:avLst/>
          </a:prstGeom>
          <a:solidFill>
            <a:schemeClr val="accent3">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pt-BR" sz="1400" dirty="0"/>
              <a:t>Consultoria</a:t>
            </a:r>
          </a:p>
        </p:txBody>
      </p:sp>
      <p:sp>
        <p:nvSpPr>
          <p:cNvPr id="20" name="Oval 19"/>
          <p:cNvSpPr/>
          <p:nvPr/>
        </p:nvSpPr>
        <p:spPr>
          <a:xfrm>
            <a:off x="9170375" y="4889052"/>
            <a:ext cx="1565910" cy="1569846"/>
          </a:xfrm>
          <a:prstGeom prst="ellipse">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pt-BR" dirty="0"/>
              <a:t>Soluções Oracle </a:t>
            </a:r>
            <a:r>
              <a:rPr lang="pt-BR" dirty="0" err="1"/>
              <a:t>Cloud</a:t>
            </a:r>
            <a:endParaRPr lang="pt-BR" dirty="0"/>
          </a:p>
        </p:txBody>
      </p:sp>
    </p:spTree>
    <p:extLst>
      <p:ext uri="{BB962C8B-B14F-4D97-AF65-F5344CB8AC3E}">
        <p14:creationId xmlns:p14="http://schemas.microsoft.com/office/powerpoint/2010/main" val="27799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Diferenciais</a:t>
            </a:r>
            <a:r>
              <a:rPr lang="en-US" dirty="0"/>
              <a:t> </a:t>
            </a:r>
            <a:br>
              <a:rPr lang="en-US"/>
            </a:b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rPr>
              <a:pPr/>
              <a:t>6</a:t>
            </a:fld>
            <a:endParaRPr lang="uk-UA" dirty="0">
              <a:solidFill>
                <a:srgbClr val="5F5F5F">
                  <a:lumMod val="60000"/>
                  <a:lumOff val="40000"/>
                </a:srgbClr>
              </a:solidFill>
            </a:endParaRPr>
          </a:p>
        </p:txBody>
      </p:sp>
      <p:sp>
        <p:nvSpPr>
          <p:cNvPr id="5" name="Rectangle 4"/>
          <p:cNvSpPr/>
          <p:nvPr/>
        </p:nvSpPr>
        <p:spPr bwMode="gray">
          <a:xfrm>
            <a:off x="483684" y="1799773"/>
            <a:ext cx="3617954" cy="2090056"/>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prstClr val="white"/>
              </a:solidFill>
            </a:endParaRPr>
          </a:p>
        </p:txBody>
      </p:sp>
      <p:sp>
        <p:nvSpPr>
          <p:cNvPr id="6" name="Rectangle 5"/>
          <p:cNvSpPr/>
          <p:nvPr/>
        </p:nvSpPr>
        <p:spPr bwMode="gray">
          <a:xfrm>
            <a:off x="7932411" y="1799773"/>
            <a:ext cx="3811427" cy="2051352"/>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prstClr val="white"/>
              </a:solidFill>
            </a:endParaRPr>
          </a:p>
        </p:txBody>
      </p:sp>
      <p:sp>
        <p:nvSpPr>
          <p:cNvPr id="7" name="Rectangle 6"/>
          <p:cNvSpPr/>
          <p:nvPr/>
        </p:nvSpPr>
        <p:spPr bwMode="gray">
          <a:xfrm>
            <a:off x="483684" y="3947886"/>
            <a:ext cx="3617954" cy="2148114"/>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solidFill>
                <a:prstClr val="white"/>
              </a:solidFill>
            </a:endParaRPr>
          </a:p>
        </p:txBody>
      </p:sp>
      <p:sp>
        <p:nvSpPr>
          <p:cNvPr id="8" name="Rectangle 7"/>
          <p:cNvSpPr/>
          <p:nvPr/>
        </p:nvSpPr>
        <p:spPr bwMode="gray">
          <a:xfrm>
            <a:off x="7932411" y="3947886"/>
            <a:ext cx="3811427" cy="214811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lvl="0"/>
            <a:endParaRPr lang="en-US" sz="2000" dirty="0">
              <a:solidFill>
                <a:prstClr val="white"/>
              </a:solidFill>
              <a:latin typeface="Calibri" pitchFamily="34" charset="0"/>
              <a:cs typeface="Calibri" pitchFamily="34" charset="0"/>
            </a:endParaRPr>
          </a:p>
        </p:txBody>
      </p:sp>
      <p:sp>
        <p:nvSpPr>
          <p:cNvPr id="9" name="Rectangle 8"/>
          <p:cNvSpPr/>
          <p:nvPr/>
        </p:nvSpPr>
        <p:spPr bwMode="gray">
          <a:xfrm>
            <a:off x="4208047" y="1799773"/>
            <a:ext cx="3617954" cy="1548189"/>
          </a:xfrm>
          <a:prstGeom prst="rect">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US" dirty="0">
              <a:solidFill>
                <a:prstClr val="white"/>
              </a:solidFill>
            </a:endParaRPr>
          </a:p>
        </p:txBody>
      </p:sp>
      <p:sp>
        <p:nvSpPr>
          <p:cNvPr id="10" name="Rectangle 9"/>
          <p:cNvSpPr/>
          <p:nvPr/>
        </p:nvSpPr>
        <p:spPr bwMode="gray">
          <a:xfrm>
            <a:off x="4208047" y="3429000"/>
            <a:ext cx="3617954" cy="26670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prstClr val="white"/>
              </a:solidFill>
            </a:endParaRPr>
          </a:p>
        </p:txBody>
      </p:sp>
      <p:sp>
        <p:nvSpPr>
          <p:cNvPr id="11" name="TextBox 10"/>
          <p:cNvSpPr txBox="1"/>
          <p:nvPr/>
        </p:nvSpPr>
        <p:spPr bwMode="gray">
          <a:xfrm>
            <a:off x="5615868" y="3589279"/>
            <a:ext cx="2221075" cy="1846637"/>
          </a:xfrm>
          <a:prstGeom prst="rect">
            <a:avLst/>
          </a:prstGeom>
          <a:noFill/>
          <a:ln>
            <a:noFill/>
          </a:ln>
        </p:spPr>
        <p:txBody>
          <a:bodyPr wrap="square" lIns="121899" tIns="60949" rIns="121899" bIns="60949" rtlCol="0">
            <a:spAutoFit/>
          </a:bodyPr>
          <a:lstStyle/>
          <a:p>
            <a:r>
              <a:rPr lang="pt-BR" sz="2800" dirty="0">
                <a:solidFill>
                  <a:srgbClr val="FFFFFF"/>
                </a:solidFill>
              </a:rPr>
              <a:t>Atendimento de alto nível reconhecido pelos clientes</a:t>
            </a:r>
          </a:p>
        </p:txBody>
      </p:sp>
      <p:grpSp>
        <p:nvGrpSpPr>
          <p:cNvPr id="12" name="Group 81"/>
          <p:cNvGrpSpPr/>
          <p:nvPr/>
        </p:nvGrpSpPr>
        <p:grpSpPr bwMode="gray">
          <a:xfrm>
            <a:off x="8230558" y="2588987"/>
            <a:ext cx="749106" cy="747184"/>
            <a:chOff x="8150225" y="2733676"/>
            <a:chExt cx="561976" cy="560388"/>
          </a:xfrm>
          <a:solidFill>
            <a:srgbClr val="F68B1F"/>
          </a:solidFill>
        </p:grpSpPr>
        <p:sp>
          <p:nvSpPr>
            <p:cNvPr id="13" name="Oval 197"/>
            <p:cNvSpPr>
              <a:spLocks noChangeArrowheads="1"/>
            </p:cNvSpPr>
            <p:nvPr/>
          </p:nvSpPr>
          <p:spPr bwMode="gray">
            <a:xfrm>
              <a:off x="8150225" y="2733676"/>
              <a:ext cx="561975" cy="560388"/>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4" name="Freeform 198"/>
            <p:cNvSpPr>
              <a:spLocks/>
            </p:cNvSpPr>
            <p:nvPr/>
          </p:nvSpPr>
          <p:spPr bwMode="gray">
            <a:xfrm>
              <a:off x="8235950" y="2832101"/>
              <a:ext cx="3175" cy="3175"/>
            </a:xfrm>
            <a:custGeom>
              <a:avLst/>
              <a:gdLst/>
              <a:ahLst/>
              <a:cxnLst>
                <a:cxn ang="0">
                  <a:pos x="2" y="0"/>
                </a:cxn>
                <a:cxn ang="0">
                  <a:pos x="2" y="0"/>
                </a:cxn>
                <a:cxn ang="0">
                  <a:pos x="0" y="2"/>
                </a:cxn>
                <a:cxn ang="0">
                  <a:pos x="2" y="0"/>
                </a:cxn>
              </a:cxnLst>
              <a:rect l="0" t="0" r="r" b="b"/>
              <a:pathLst>
                <a:path w="2" h="2">
                  <a:moveTo>
                    <a:pt x="2" y="0"/>
                  </a:moveTo>
                  <a:lnTo>
                    <a:pt x="2" y="0"/>
                  </a:lnTo>
                  <a:lnTo>
                    <a:pt x="0" y="2"/>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5" name="Freeform 199"/>
            <p:cNvSpPr>
              <a:spLocks/>
            </p:cNvSpPr>
            <p:nvPr/>
          </p:nvSpPr>
          <p:spPr bwMode="gray">
            <a:xfrm>
              <a:off x="8218488" y="2832101"/>
              <a:ext cx="23813" cy="6350"/>
            </a:xfrm>
            <a:custGeom>
              <a:avLst/>
              <a:gdLst/>
              <a:ahLst/>
              <a:cxnLst>
                <a:cxn ang="0">
                  <a:pos x="6" y="0"/>
                </a:cxn>
                <a:cxn ang="0">
                  <a:pos x="6" y="2"/>
                </a:cxn>
                <a:cxn ang="0">
                  <a:pos x="8" y="0"/>
                </a:cxn>
                <a:cxn ang="0">
                  <a:pos x="8" y="2"/>
                </a:cxn>
                <a:cxn ang="0">
                  <a:pos x="8" y="2"/>
                </a:cxn>
                <a:cxn ang="0">
                  <a:pos x="8" y="2"/>
                </a:cxn>
                <a:cxn ang="0">
                  <a:pos x="13" y="0"/>
                </a:cxn>
                <a:cxn ang="0">
                  <a:pos x="15" y="0"/>
                </a:cxn>
                <a:cxn ang="0">
                  <a:pos x="13" y="0"/>
                </a:cxn>
                <a:cxn ang="0">
                  <a:pos x="15" y="2"/>
                </a:cxn>
                <a:cxn ang="0">
                  <a:pos x="13" y="2"/>
                </a:cxn>
                <a:cxn ang="0">
                  <a:pos x="6" y="4"/>
                </a:cxn>
                <a:cxn ang="0">
                  <a:pos x="2" y="4"/>
                </a:cxn>
                <a:cxn ang="0">
                  <a:pos x="0" y="4"/>
                </a:cxn>
                <a:cxn ang="0">
                  <a:pos x="2" y="2"/>
                </a:cxn>
                <a:cxn ang="0">
                  <a:pos x="4" y="4"/>
                </a:cxn>
                <a:cxn ang="0">
                  <a:pos x="6" y="2"/>
                </a:cxn>
                <a:cxn ang="0">
                  <a:pos x="6" y="2"/>
                </a:cxn>
                <a:cxn ang="0">
                  <a:pos x="6" y="2"/>
                </a:cxn>
                <a:cxn ang="0">
                  <a:pos x="6" y="0"/>
                </a:cxn>
                <a:cxn ang="0">
                  <a:pos x="6" y="0"/>
                </a:cxn>
              </a:cxnLst>
              <a:rect l="0" t="0" r="r" b="b"/>
              <a:pathLst>
                <a:path w="15" h="4">
                  <a:moveTo>
                    <a:pt x="6" y="0"/>
                  </a:moveTo>
                  <a:lnTo>
                    <a:pt x="6" y="2"/>
                  </a:lnTo>
                  <a:lnTo>
                    <a:pt x="8" y="0"/>
                  </a:lnTo>
                  <a:lnTo>
                    <a:pt x="8" y="2"/>
                  </a:lnTo>
                  <a:lnTo>
                    <a:pt x="8" y="2"/>
                  </a:lnTo>
                  <a:lnTo>
                    <a:pt x="8" y="2"/>
                  </a:lnTo>
                  <a:lnTo>
                    <a:pt x="13" y="0"/>
                  </a:lnTo>
                  <a:lnTo>
                    <a:pt x="15" y="0"/>
                  </a:lnTo>
                  <a:lnTo>
                    <a:pt x="13" y="0"/>
                  </a:lnTo>
                  <a:lnTo>
                    <a:pt x="15" y="2"/>
                  </a:lnTo>
                  <a:lnTo>
                    <a:pt x="13" y="2"/>
                  </a:lnTo>
                  <a:lnTo>
                    <a:pt x="6" y="4"/>
                  </a:lnTo>
                  <a:lnTo>
                    <a:pt x="2" y="4"/>
                  </a:lnTo>
                  <a:lnTo>
                    <a:pt x="0" y="4"/>
                  </a:lnTo>
                  <a:lnTo>
                    <a:pt x="2" y="2"/>
                  </a:lnTo>
                  <a:lnTo>
                    <a:pt x="4" y="4"/>
                  </a:lnTo>
                  <a:lnTo>
                    <a:pt x="6" y="2"/>
                  </a:lnTo>
                  <a:lnTo>
                    <a:pt x="6" y="2"/>
                  </a:lnTo>
                  <a:lnTo>
                    <a:pt x="6" y="2"/>
                  </a:lnTo>
                  <a:lnTo>
                    <a:pt x="6" y="0"/>
                  </a:lnTo>
                  <a:lnTo>
                    <a:pt x="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6" name="Freeform 200"/>
            <p:cNvSpPr>
              <a:spLocks/>
            </p:cNvSpPr>
            <p:nvPr/>
          </p:nvSpPr>
          <p:spPr bwMode="gray">
            <a:xfrm>
              <a:off x="8228013" y="2841626"/>
              <a:ext cx="14288" cy="3175"/>
            </a:xfrm>
            <a:custGeom>
              <a:avLst/>
              <a:gdLst/>
              <a:ahLst/>
              <a:cxnLst>
                <a:cxn ang="0">
                  <a:pos x="0" y="2"/>
                </a:cxn>
                <a:cxn ang="0">
                  <a:pos x="5" y="0"/>
                </a:cxn>
                <a:cxn ang="0">
                  <a:pos x="7" y="0"/>
                </a:cxn>
                <a:cxn ang="0">
                  <a:pos x="5" y="0"/>
                </a:cxn>
                <a:cxn ang="0">
                  <a:pos x="5" y="0"/>
                </a:cxn>
                <a:cxn ang="0">
                  <a:pos x="5" y="2"/>
                </a:cxn>
                <a:cxn ang="0">
                  <a:pos x="9" y="2"/>
                </a:cxn>
                <a:cxn ang="0">
                  <a:pos x="0" y="2"/>
                </a:cxn>
              </a:cxnLst>
              <a:rect l="0" t="0" r="r" b="b"/>
              <a:pathLst>
                <a:path w="9" h="2">
                  <a:moveTo>
                    <a:pt x="0" y="2"/>
                  </a:moveTo>
                  <a:lnTo>
                    <a:pt x="5" y="0"/>
                  </a:lnTo>
                  <a:lnTo>
                    <a:pt x="7" y="0"/>
                  </a:lnTo>
                  <a:lnTo>
                    <a:pt x="5" y="0"/>
                  </a:lnTo>
                  <a:lnTo>
                    <a:pt x="5" y="0"/>
                  </a:lnTo>
                  <a:lnTo>
                    <a:pt x="5" y="2"/>
                  </a:lnTo>
                  <a:lnTo>
                    <a:pt x="9" y="2"/>
                  </a:ln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7" name="Freeform 201"/>
            <p:cNvSpPr>
              <a:spLocks/>
            </p:cNvSpPr>
            <p:nvPr/>
          </p:nvSpPr>
          <p:spPr bwMode="gray">
            <a:xfrm>
              <a:off x="8242300" y="2859088"/>
              <a:ext cx="6350" cy="12700"/>
            </a:xfrm>
            <a:custGeom>
              <a:avLst/>
              <a:gdLst/>
              <a:ahLst/>
              <a:cxnLst>
                <a:cxn ang="0">
                  <a:pos x="4" y="0"/>
                </a:cxn>
                <a:cxn ang="0">
                  <a:pos x="4" y="2"/>
                </a:cxn>
                <a:cxn ang="0">
                  <a:pos x="4" y="2"/>
                </a:cxn>
                <a:cxn ang="0">
                  <a:pos x="4" y="2"/>
                </a:cxn>
                <a:cxn ang="0">
                  <a:pos x="2" y="6"/>
                </a:cxn>
                <a:cxn ang="0">
                  <a:pos x="4" y="6"/>
                </a:cxn>
                <a:cxn ang="0">
                  <a:pos x="2" y="8"/>
                </a:cxn>
                <a:cxn ang="0">
                  <a:pos x="2" y="8"/>
                </a:cxn>
                <a:cxn ang="0">
                  <a:pos x="2" y="6"/>
                </a:cxn>
                <a:cxn ang="0">
                  <a:pos x="2" y="6"/>
                </a:cxn>
                <a:cxn ang="0">
                  <a:pos x="2" y="6"/>
                </a:cxn>
                <a:cxn ang="0">
                  <a:pos x="2" y="6"/>
                </a:cxn>
                <a:cxn ang="0">
                  <a:pos x="0" y="4"/>
                </a:cxn>
                <a:cxn ang="0">
                  <a:pos x="2" y="4"/>
                </a:cxn>
                <a:cxn ang="0">
                  <a:pos x="2" y="4"/>
                </a:cxn>
                <a:cxn ang="0">
                  <a:pos x="2" y="2"/>
                </a:cxn>
                <a:cxn ang="0">
                  <a:pos x="4" y="2"/>
                </a:cxn>
                <a:cxn ang="0">
                  <a:pos x="4" y="2"/>
                </a:cxn>
                <a:cxn ang="0">
                  <a:pos x="4" y="0"/>
                </a:cxn>
                <a:cxn ang="0">
                  <a:pos x="4" y="0"/>
                </a:cxn>
              </a:cxnLst>
              <a:rect l="0" t="0" r="r" b="b"/>
              <a:pathLst>
                <a:path w="4" h="8">
                  <a:moveTo>
                    <a:pt x="4" y="0"/>
                  </a:moveTo>
                  <a:lnTo>
                    <a:pt x="4" y="2"/>
                  </a:lnTo>
                  <a:lnTo>
                    <a:pt x="4" y="2"/>
                  </a:lnTo>
                  <a:lnTo>
                    <a:pt x="4" y="2"/>
                  </a:lnTo>
                  <a:lnTo>
                    <a:pt x="2" y="6"/>
                  </a:lnTo>
                  <a:lnTo>
                    <a:pt x="4" y="6"/>
                  </a:lnTo>
                  <a:lnTo>
                    <a:pt x="2" y="8"/>
                  </a:lnTo>
                  <a:lnTo>
                    <a:pt x="2" y="8"/>
                  </a:lnTo>
                  <a:lnTo>
                    <a:pt x="2" y="6"/>
                  </a:lnTo>
                  <a:lnTo>
                    <a:pt x="2" y="6"/>
                  </a:lnTo>
                  <a:lnTo>
                    <a:pt x="2" y="6"/>
                  </a:lnTo>
                  <a:lnTo>
                    <a:pt x="2" y="6"/>
                  </a:lnTo>
                  <a:lnTo>
                    <a:pt x="0" y="4"/>
                  </a:lnTo>
                  <a:lnTo>
                    <a:pt x="2" y="4"/>
                  </a:lnTo>
                  <a:lnTo>
                    <a:pt x="2" y="4"/>
                  </a:lnTo>
                  <a:lnTo>
                    <a:pt x="2" y="2"/>
                  </a:lnTo>
                  <a:lnTo>
                    <a:pt x="4" y="2"/>
                  </a:lnTo>
                  <a:lnTo>
                    <a:pt x="4" y="2"/>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8" name="Freeform 202"/>
            <p:cNvSpPr>
              <a:spLocks/>
            </p:cNvSpPr>
            <p:nvPr/>
          </p:nvSpPr>
          <p:spPr bwMode="gray">
            <a:xfrm>
              <a:off x="8235950" y="2832101"/>
              <a:ext cx="3175" cy="3175"/>
            </a:xfrm>
            <a:custGeom>
              <a:avLst/>
              <a:gdLst/>
              <a:ahLst/>
              <a:cxnLst>
                <a:cxn ang="0">
                  <a:pos x="2" y="0"/>
                </a:cxn>
                <a:cxn ang="0">
                  <a:pos x="2" y="0"/>
                </a:cxn>
                <a:cxn ang="0">
                  <a:pos x="0" y="2"/>
                </a:cxn>
                <a:cxn ang="0">
                  <a:pos x="2" y="0"/>
                </a:cxn>
              </a:cxnLst>
              <a:rect l="0" t="0" r="r" b="b"/>
              <a:pathLst>
                <a:path w="2" h="2">
                  <a:moveTo>
                    <a:pt x="2" y="0"/>
                  </a:moveTo>
                  <a:lnTo>
                    <a:pt x="2" y="0"/>
                  </a:lnTo>
                  <a:lnTo>
                    <a:pt x="0" y="2"/>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9" name="Rectangle 203"/>
            <p:cNvSpPr>
              <a:spLocks noChangeArrowheads="1"/>
            </p:cNvSpPr>
            <p:nvPr/>
          </p:nvSpPr>
          <p:spPr bwMode="gray">
            <a:xfrm>
              <a:off x="8602663" y="2814638"/>
              <a:ext cx="1588"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0" name="Freeform 204"/>
            <p:cNvSpPr>
              <a:spLocks/>
            </p:cNvSpPr>
            <p:nvPr/>
          </p:nvSpPr>
          <p:spPr bwMode="gray">
            <a:xfrm>
              <a:off x="8305800" y="2801938"/>
              <a:ext cx="50800" cy="33338"/>
            </a:xfrm>
            <a:custGeom>
              <a:avLst/>
              <a:gdLst/>
              <a:ahLst/>
              <a:cxnLst>
                <a:cxn ang="0">
                  <a:pos x="30" y="12"/>
                </a:cxn>
                <a:cxn ang="0">
                  <a:pos x="30" y="10"/>
                </a:cxn>
                <a:cxn ang="0">
                  <a:pos x="28" y="10"/>
                </a:cxn>
                <a:cxn ang="0">
                  <a:pos x="26" y="8"/>
                </a:cxn>
                <a:cxn ang="0">
                  <a:pos x="26" y="8"/>
                </a:cxn>
                <a:cxn ang="0">
                  <a:pos x="26" y="6"/>
                </a:cxn>
                <a:cxn ang="0">
                  <a:pos x="26" y="6"/>
                </a:cxn>
                <a:cxn ang="0">
                  <a:pos x="28" y="4"/>
                </a:cxn>
                <a:cxn ang="0">
                  <a:pos x="24" y="4"/>
                </a:cxn>
                <a:cxn ang="0">
                  <a:pos x="24" y="4"/>
                </a:cxn>
                <a:cxn ang="0">
                  <a:pos x="21" y="2"/>
                </a:cxn>
                <a:cxn ang="0">
                  <a:pos x="21" y="2"/>
                </a:cxn>
                <a:cxn ang="0">
                  <a:pos x="21" y="2"/>
                </a:cxn>
                <a:cxn ang="0">
                  <a:pos x="19" y="0"/>
                </a:cxn>
                <a:cxn ang="0">
                  <a:pos x="13" y="2"/>
                </a:cxn>
                <a:cxn ang="0">
                  <a:pos x="15" y="0"/>
                </a:cxn>
                <a:cxn ang="0">
                  <a:pos x="11" y="0"/>
                </a:cxn>
                <a:cxn ang="0">
                  <a:pos x="9" y="0"/>
                </a:cxn>
                <a:cxn ang="0">
                  <a:pos x="7" y="2"/>
                </a:cxn>
                <a:cxn ang="0">
                  <a:pos x="4" y="4"/>
                </a:cxn>
                <a:cxn ang="0">
                  <a:pos x="7" y="2"/>
                </a:cxn>
                <a:cxn ang="0">
                  <a:pos x="9" y="0"/>
                </a:cxn>
                <a:cxn ang="0">
                  <a:pos x="2" y="2"/>
                </a:cxn>
                <a:cxn ang="0">
                  <a:pos x="0" y="4"/>
                </a:cxn>
                <a:cxn ang="0">
                  <a:pos x="2" y="6"/>
                </a:cxn>
                <a:cxn ang="0">
                  <a:pos x="11" y="6"/>
                </a:cxn>
                <a:cxn ang="0">
                  <a:pos x="13" y="4"/>
                </a:cxn>
                <a:cxn ang="0">
                  <a:pos x="15" y="6"/>
                </a:cxn>
                <a:cxn ang="0">
                  <a:pos x="15" y="8"/>
                </a:cxn>
                <a:cxn ang="0">
                  <a:pos x="17" y="8"/>
                </a:cxn>
                <a:cxn ang="0">
                  <a:pos x="15" y="15"/>
                </a:cxn>
                <a:cxn ang="0">
                  <a:pos x="9" y="17"/>
                </a:cxn>
                <a:cxn ang="0">
                  <a:pos x="11" y="15"/>
                </a:cxn>
                <a:cxn ang="0">
                  <a:pos x="13" y="17"/>
                </a:cxn>
                <a:cxn ang="0">
                  <a:pos x="15" y="19"/>
                </a:cxn>
                <a:cxn ang="0">
                  <a:pos x="19" y="21"/>
                </a:cxn>
                <a:cxn ang="0">
                  <a:pos x="19" y="19"/>
                </a:cxn>
                <a:cxn ang="0">
                  <a:pos x="24" y="19"/>
                </a:cxn>
                <a:cxn ang="0">
                  <a:pos x="24" y="19"/>
                </a:cxn>
                <a:cxn ang="0">
                  <a:pos x="26" y="17"/>
                </a:cxn>
                <a:cxn ang="0">
                  <a:pos x="24" y="15"/>
                </a:cxn>
                <a:cxn ang="0">
                  <a:pos x="24" y="12"/>
                </a:cxn>
                <a:cxn ang="0">
                  <a:pos x="26" y="12"/>
                </a:cxn>
                <a:cxn ang="0">
                  <a:pos x="28" y="15"/>
                </a:cxn>
                <a:cxn ang="0">
                  <a:pos x="30" y="12"/>
                </a:cxn>
              </a:cxnLst>
              <a:rect l="0" t="0" r="r" b="b"/>
              <a:pathLst>
                <a:path w="32" h="21">
                  <a:moveTo>
                    <a:pt x="32" y="12"/>
                  </a:moveTo>
                  <a:lnTo>
                    <a:pt x="32" y="10"/>
                  </a:lnTo>
                  <a:lnTo>
                    <a:pt x="30" y="12"/>
                  </a:lnTo>
                  <a:lnTo>
                    <a:pt x="30" y="10"/>
                  </a:lnTo>
                  <a:lnTo>
                    <a:pt x="30" y="10"/>
                  </a:lnTo>
                  <a:lnTo>
                    <a:pt x="30" y="10"/>
                  </a:lnTo>
                  <a:lnTo>
                    <a:pt x="28" y="10"/>
                  </a:lnTo>
                  <a:lnTo>
                    <a:pt x="30" y="8"/>
                  </a:lnTo>
                  <a:lnTo>
                    <a:pt x="28" y="10"/>
                  </a:lnTo>
                  <a:lnTo>
                    <a:pt x="26" y="8"/>
                  </a:lnTo>
                  <a:lnTo>
                    <a:pt x="28" y="8"/>
                  </a:lnTo>
                  <a:lnTo>
                    <a:pt x="26" y="8"/>
                  </a:lnTo>
                  <a:lnTo>
                    <a:pt x="26" y="8"/>
                  </a:lnTo>
                  <a:lnTo>
                    <a:pt x="26" y="8"/>
                  </a:lnTo>
                  <a:lnTo>
                    <a:pt x="26" y="8"/>
                  </a:lnTo>
                  <a:lnTo>
                    <a:pt x="26" y="8"/>
                  </a:lnTo>
                  <a:lnTo>
                    <a:pt x="28" y="6"/>
                  </a:lnTo>
                  <a:lnTo>
                    <a:pt x="26" y="6"/>
                  </a:lnTo>
                  <a:lnTo>
                    <a:pt x="28" y="6"/>
                  </a:lnTo>
                  <a:lnTo>
                    <a:pt x="28" y="6"/>
                  </a:lnTo>
                  <a:lnTo>
                    <a:pt x="26" y="6"/>
                  </a:lnTo>
                  <a:lnTo>
                    <a:pt x="26" y="6"/>
                  </a:lnTo>
                  <a:lnTo>
                    <a:pt x="26" y="6"/>
                  </a:lnTo>
                  <a:lnTo>
                    <a:pt x="28" y="4"/>
                  </a:lnTo>
                  <a:lnTo>
                    <a:pt x="26" y="4"/>
                  </a:lnTo>
                  <a:lnTo>
                    <a:pt x="26" y="4"/>
                  </a:lnTo>
                  <a:lnTo>
                    <a:pt x="24" y="4"/>
                  </a:lnTo>
                  <a:lnTo>
                    <a:pt x="26" y="4"/>
                  </a:lnTo>
                  <a:lnTo>
                    <a:pt x="24" y="4"/>
                  </a:lnTo>
                  <a:lnTo>
                    <a:pt x="24" y="4"/>
                  </a:lnTo>
                  <a:lnTo>
                    <a:pt x="26" y="2"/>
                  </a:lnTo>
                  <a:lnTo>
                    <a:pt x="24" y="2"/>
                  </a:lnTo>
                  <a:lnTo>
                    <a:pt x="21" y="2"/>
                  </a:lnTo>
                  <a:lnTo>
                    <a:pt x="21" y="4"/>
                  </a:lnTo>
                  <a:lnTo>
                    <a:pt x="21" y="4"/>
                  </a:lnTo>
                  <a:lnTo>
                    <a:pt x="21" y="2"/>
                  </a:lnTo>
                  <a:lnTo>
                    <a:pt x="19" y="2"/>
                  </a:lnTo>
                  <a:lnTo>
                    <a:pt x="21" y="2"/>
                  </a:lnTo>
                  <a:lnTo>
                    <a:pt x="21" y="2"/>
                  </a:lnTo>
                  <a:lnTo>
                    <a:pt x="21" y="2"/>
                  </a:lnTo>
                  <a:lnTo>
                    <a:pt x="21" y="2"/>
                  </a:lnTo>
                  <a:lnTo>
                    <a:pt x="19" y="0"/>
                  </a:lnTo>
                  <a:lnTo>
                    <a:pt x="15" y="2"/>
                  </a:lnTo>
                  <a:lnTo>
                    <a:pt x="15" y="2"/>
                  </a:lnTo>
                  <a:lnTo>
                    <a:pt x="13" y="2"/>
                  </a:lnTo>
                  <a:lnTo>
                    <a:pt x="15" y="0"/>
                  </a:lnTo>
                  <a:lnTo>
                    <a:pt x="15" y="0"/>
                  </a:lnTo>
                  <a:lnTo>
                    <a:pt x="15" y="0"/>
                  </a:lnTo>
                  <a:lnTo>
                    <a:pt x="15" y="0"/>
                  </a:lnTo>
                  <a:lnTo>
                    <a:pt x="11" y="0"/>
                  </a:lnTo>
                  <a:lnTo>
                    <a:pt x="11" y="0"/>
                  </a:lnTo>
                  <a:lnTo>
                    <a:pt x="9" y="0"/>
                  </a:lnTo>
                  <a:lnTo>
                    <a:pt x="11" y="0"/>
                  </a:lnTo>
                  <a:lnTo>
                    <a:pt x="9" y="0"/>
                  </a:lnTo>
                  <a:lnTo>
                    <a:pt x="9" y="2"/>
                  </a:lnTo>
                  <a:lnTo>
                    <a:pt x="9" y="2"/>
                  </a:lnTo>
                  <a:lnTo>
                    <a:pt x="7" y="2"/>
                  </a:lnTo>
                  <a:lnTo>
                    <a:pt x="9" y="2"/>
                  </a:lnTo>
                  <a:lnTo>
                    <a:pt x="7" y="4"/>
                  </a:lnTo>
                  <a:lnTo>
                    <a:pt x="4" y="4"/>
                  </a:lnTo>
                  <a:lnTo>
                    <a:pt x="7" y="4"/>
                  </a:lnTo>
                  <a:lnTo>
                    <a:pt x="7" y="2"/>
                  </a:lnTo>
                  <a:lnTo>
                    <a:pt x="7" y="2"/>
                  </a:lnTo>
                  <a:lnTo>
                    <a:pt x="7" y="2"/>
                  </a:lnTo>
                  <a:lnTo>
                    <a:pt x="11" y="0"/>
                  </a:lnTo>
                  <a:lnTo>
                    <a:pt x="9" y="0"/>
                  </a:lnTo>
                  <a:lnTo>
                    <a:pt x="4" y="0"/>
                  </a:lnTo>
                  <a:lnTo>
                    <a:pt x="4" y="0"/>
                  </a:lnTo>
                  <a:lnTo>
                    <a:pt x="2" y="2"/>
                  </a:lnTo>
                  <a:lnTo>
                    <a:pt x="2" y="2"/>
                  </a:lnTo>
                  <a:lnTo>
                    <a:pt x="2" y="2"/>
                  </a:lnTo>
                  <a:lnTo>
                    <a:pt x="0" y="4"/>
                  </a:lnTo>
                  <a:lnTo>
                    <a:pt x="4" y="4"/>
                  </a:lnTo>
                  <a:lnTo>
                    <a:pt x="0" y="4"/>
                  </a:lnTo>
                  <a:lnTo>
                    <a:pt x="2" y="6"/>
                  </a:lnTo>
                  <a:lnTo>
                    <a:pt x="4" y="4"/>
                  </a:lnTo>
                  <a:lnTo>
                    <a:pt x="4" y="6"/>
                  </a:lnTo>
                  <a:lnTo>
                    <a:pt x="11" y="6"/>
                  </a:lnTo>
                  <a:lnTo>
                    <a:pt x="9" y="6"/>
                  </a:lnTo>
                  <a:lnTo>
                    <a:pt x="13" y="6"/>
                  </a:lnTo>
                  <a:lnTo>
                    <a:pt x="13" y="4"/>
                  </a:lnTo>
                  <a:lnTo>
                    <a:pt x="13" y="4"/>
                  </a:lnTo>
                  <a:lnTo>
                    <a:pt x="15" y="6"/>
                  </a:lnTo>
                  <a:lnTo>
                    <a:pt x="15" y="6"/>
                  </a:lnTo>
                  <a:lnTo>
                    <a:pt x="15" y="6"/>
                  </a:lnTo>
                  <a:lnTo>
                    <a:pt x="15" y="8"/>
                  </a:lnTo>
                  <a:lnTo>
                    <a:pt x="15" y="8"/>
                  </a:lnTo>
                  <a:lnTo>
                    <a:pt x="17" y="8"/>
                  </a:lnTo>
                  <a:lnTo>
                    <a:pt x="17" y="8"/>
                  </a:lnTo>
                  <a:lnTo>
                    <a:pt x="17" y="8"/>
                  </a:lnTo>
                  <a:lnTo>
                    <a:pt x="17" y="10"/>
                  </a:lnTo>
                  <a:lnTo>
                    <a:pt x="13" y="12"/>
                  </a:lnTo>
                  <a:lnTo>
                    <a:pt x="15" y="15"/>
                  </a:lnTo>
                  <a:lnTo>
                    <a:pt x="9" y="15"/>
                  </a:lnTo>
                  <a:lnTo>
                    <a:pt x="7" y="17"/>
                  </a:lnTo>
                  <a:lnTo>
                    <a:pt x="9" y="17"/>
                  </a:lnTo>
                  <a:lnTo>
                    <a:pt x="11" y="17"/>
                  </a:lnTo>
                  <a:lnTo>
                    <a:pt x="11" y="17"/>
                  </a:lnTo>
                  <a:lnTo>
                    <a:pt x="11" y="15"/>
                  </a:lnTo>
                  <a:lnTo>
                    <a:pt x="13" y="15"/>
                  </a:lnTo>
                  <a:lnTo>
                    <a:pt x="13" y="17"/>
                  </a:lnTo>
                  <a:lnTo>
                    <a:pt x="13" y="17"/>
                  </a:lnTo>
                  <a:lnTo>
                    <a:pt x="15" y="19"/>
                  </a:lnTo>
                  <a:lnTo>
                    <a:pt x="13" y="19"/>
                  </a:lnTo>
                  <a:lnTo>
                    <a:pt x="15" y="19"/>
                  </a:lnTo>
                  <a:lnTo>
                    <a:pt x="17" y="19"/>
                  </a:lnTo>
                  <a:lnTo>
                    <a:pt x="17" y="21"/>
                  </a:lnTo>
                  <a:lnTo>
                    <a:pt x="19" y="21"/>
                  </a:lnTo>
                  <a:lnTo>
                    <a:pt x="21" y="21"/>
                  </a:lnTo>
                  <a:lnTo>
                    <a:pt x="21" y="21"/>
                  </a:lnTo>
                  <a:lnTo>
                    <a:pt x="19" y="19"/>
                  </a:lnTo>
                  <a:lnTo>
                    <a:pt x="19" y="17"/>
                  </a:lnTo>
                  <a:lnTo>
                    <a:pt x="21" y="19"/>
                  </a:lnTo>
                  <a:lnTo>
                    <a:pt x="24" y="19"/>
                  </a:lnTo>
                  <a:lnTo>
                    <a:pt x="24" y="21"/>
                  </a:lnTo>
                  <a:lnTo>
                    <a:pt x="24" y="19"/>
                  </a:lnTo>
                  <a:lnTo>
                    <a:pt x="24" y="19"/>
                  </a:lnTo>
                  <a:lnTo>
                    <a:pt x="24" y="19"/>
                  </a:lnTo>
                  <a:lnTo>
                    <a:pt x="24" y="19"/>
                  </a:lnTo>
                  <a:lnTo>
                    <a:pt x="26" y="17"/>
                  </a:lnTo>
                  <a:lnTo>
                    <a:pt x="24" y="17"/>
                  </a:lnTo>
                  <a:lnTo>
                    <a:pt x="26" y="17"/>
                  </a:lnTo>
                  <a:lnTo>
                    <a:pt x="24" y="15"/>
                  </a:lnTo>
                  <a:lnTo>
                    <a:pt x="24" y="15"/>
                  </a:lnTo>
                  <a:lnTo>
                    <a:pt x="21" y="15"/>
                  </a:lnTo>
                  <a:lnTo>
                    <a:pt x="24" y="12"/>
                  </a:lnTo>
                  <a:lnTo>
                    <a:pt x="24" y="12"/>
                  </a:lnTo>
                  <a:lnTo>
                    <a:pt x="24" y="12"/>
                  </a:lnTo>
                  <a:lnTo>
                    <a:pt x="26" y="12"/>
                  </a:lnTo>
                  <a:lnTo>
                    <a:pt x="28" y="15"/>
                  </a:lnTo>
                  <a:lnTo>
                    <a:pt x="28" y="15"/>
                  </a:lnTo>
                  <a:lnTo>
                    <a:pt x="28" y="15"/>
                  </a:lnTo>
                  <a:lnTo>
                    <a:pt x="30" y="15"/>
                  </a:lnTo>
                  <a:lnTo>
                    <a:pt x="30" y="12"/>
                  </a:lnTo>
                  <a:lnTo>
                    <a:pt x="30" y="12"/>
                  </a:lnTo>
                  <a:lnTo>
                    <a:pt x="32" y="12"/>
                  </a:lnTo>
                  <a:lnTo>
                    <a:pt x="32"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1" name="Freeform 206"/>
            <p:cNvSpPr>
              <a:spLocks/>
            </p:cNvSpPr>
            <p:nvPr/>
          </p:nvSpPr>
          <p:spPr bwMode="gray">
            <a:xfrm>
              <a:off x="8329613" y="2801938"/>
              <a:ext cx="9525" cy="1588"/>
            </a:xfrm>
            <a:custGeom>
              <a:avLst/>
              <a:gdLst/>
              <a:ahLst/>
              <a:cxnLst>
                <a:cxn ang="0">
                  <a:pos x="6" y="0"/>
                </a:cxn>
                <a:cxn ang="0">
                  <a:pos x="4" y="0"/>
                </a:cxn>
                <a:cxn ang="0">
                  <a:pos x="2" y="0"/>
                </a:cxn>
                <a:cxn ang="0">
                  <a:pos x="0" y="0"/>
                </a:cxn>
                <a:cxn ang="0">
                  <a:pos x="0" y="0"/>
                </a:cxn>
                <a:cxn ang="0">
                  <a:pos x="0" y="0"/>
                </a:cxn>
                <a:cxn ang="0">
                  <a:pos x="6" y="0"/>
                </a:cxn>
              </a:cxnLst>
              <a:rect l="0" t="0" r="r" b="b"/>
              <a:pathLst>
                <a:path w="6">
                  <a:moveTo>
                    <a:pt x="6" y="0"/>
                  </a:moveTo>
                  <a:lnTo>
                    <a:pt x="4" y="0"/>
                  </a:lnTo>
                  <a:lnTo>
                    <a:pt x="2" y="0"/>
                  </a:lnTo>
                  <a:lnTo>
                    <a:pt x="0" y="0"/>
                  </a:lnTo>
                  <a:lnTo>
                    <a:pt x="0" y="0"/>
                  </a:lnTo>
                  <a:lnTo>
                    <a:pt x="0" y="0"/>
                  </a:lnTo>
                  <a:lnTo>
                    <a:pt x="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2" name="Freeform 207"/>
            <p:cNvSpPr>
              <a:spLocks/>
            </p:cNvSpPr>
            <p:nvPr/>
          </p:nvSpPr>
          <p:spPr bwMode="gray">
            <a:xfrm>
              <a:off x="8323263" y="2778125"/>
              <a:ext cx="63500" cy="15875"/>
            </a:xfrm>
            <a:custGeom>
              <a:avLst/>
              <a:gdLst/>
              <a:ahLst/>
              <a:cxnLst>
                <a:cxn ang="0">
                  <a:pos x="8" y="2"/>
                </a:cxn>
                <a:cxn ang="0">
                  <a:pos x="8" y="2"/>
                </a:cxn>
                <a:cxn ang="0">
                  <a:pos x="10" y="2"/>
                </a:cxn>
                <a:cxn ang="0">
                  <a:pos x="10" y="2"/>
                </a:cxn>
                <a:cxn ang="0">
                  <a:pos x="15" y="2"/>
                </a:cxn>
                <a:cxn ang="0">
                  <a:pos x="19" y="2"/>
                </a:cxn>
                <a:cxn ang="0">
                  <a:pos x="23" y="2"/>
                </a:cxn>
                <a:cxn ang="0">
                  <a:pos x="17" y="4"/>
                </a:cxn>
                <a:cxn ang="0">
                  <a:pos x="8" y="4"/>
                </a:cxn>
                <a:cxn ang="0">
                  <a:pos x="10" y="4"/>
                </a:cxn>
                <a:cxn ang="0">
                  <a:pos x="10" y="6"/>
                </a:cxn>
                <a:cxn ang="0">
                  <a:pos x="4" y="6"/>
                </a:cxn>
                <a:cxn ang="0">
                  <a:pos x="6" y="6"/>
                </a:cxn>
                <a:cxn ang="0">
                  <a:pos x="8" y="6"/>
                </a:cxn>
                <a:cxn ang="0">
                  <a:pos x="6" y="6"/>
                </a:cxn>
                <a:cxn ang="0">
                  <a:pos x="6" y="6"/>
                </a:cxn>
                <a:cxn ang="0">
                  <a:pos x="10" y="6"/>
                </a:cxn>
                <a:cxn ang="0">
                  <a:pos x="6" y="6"/>
                </a:cxn>
                <a:cxn ang="0">
                  <a:pos x="2" y="8"/>
                </a:cxn>
                <a:cxn ang="0">
                  <a:pos x="0" y="8"/>
                </a:cxn>
                <a:cxn ang="0">
                  <a:pos x="2" y="8"/>
                </a:cxn>
                <a:cxn ang="0">
                  <a:pos x="6" y="8"/>
                </a:cxn>
                <a:cxn ang="0">
                  <a:pos x="6" y="10"/>
                </a:cxn>
                <a:cxn ang="0">
                  <a:pos x="8" y="8"/>
                </a:cxn>
                <a:cxn ang="0">
                  <a:pos x="13" y="8"/>
                </a:cxn>
                <a:cxn ang="0">
                  <a:pos x="8" y="8"/>
                </a:cxn>
                <a:cxn ang="0">
                  <a:pos x="15" y="8"/>
                </a:cxn>
                <a:cxn ang="0">
                  <a:pos x="17" y="6"/>
                </a:cxn>
                <a:cxn ang="0">
                  <a:pos x="19" y="6"/>
                </a:cxn>
                <a:cxn ang="0">
                  <a:pos x="19" y="4"/>
                </a:cxn>
                <a:cxn ang="0">
                  <a:pos x="17" y="4"/>
                </a:cxn>
                <a:cxn ang="0">
                  <a:pos x="23" y="4"/>
                </a:cxn>
                <a:cxn ang="0">
                  <a:pos x="28" y="4"/>
                </a:cxn>
                <a:cxn ang="0">
                  <a:pos x="28" y="2"/>
                </a:cxn>
                <a:cxn ang="0">
                  <a:pos x="30" y="2"/>
                </a:cxn>
                <a:cxn ang="0">
                  <a:pos x="38" y="2"/>
                </a:cxn>
                <a:cxn ang="0">
                  <a:pos x="38" y="0"/>
                </a:cxn>
                <a:cxn ang="0">
                  <a:pos x="38" y="0"/>
                </a:cxn>
                <a:cxn ang="0">
                  <a:pos x="30" y="0"/>
                </a:cxn>
                <a:cxn ang="0">
                  <a:pos x="23" y="0"/>
                </a:cxn>
                <a:cxn ang="0">
                  <a:pos x="23" y="0"/>
                </a:cxn>
                <a:cxn ang="0">
                  <a:pos x="19" y="0"/>
                </a:cxn>
                <a:cxn ang="0">
                  <a:pos x="19" y="0"/>
                </a:cxn>
                <a:cxn ang="0">
                  <a:pos x="15" y="0"/>
                </a:cxn>
                <a:cxn ang="0">
                  <a:pos x="8" y="2"/>
                </a:cxn>
              </a:cxnLst>
              <a:rect l="0" t="0" r="r" b="b"/>
              <a:pathLst>
                <a:path w="40" h="10">
                  <a:moveTo>
                    <a:pt x="8" y="2"/>
                  </a:moveTo>
                  <a:lnTo>
                    <a:pt x="13" y="2"/>
                  </a:lnTo>
                  <a:lnTo>
                    <a:pt x="8" y="2"/>
                  </a:lnTo>
                  <a:lnTo>
                    <a:pt x="8" y="2"/>
                  </a:lnTo>
                  <a:lnTo>
                    <a:pt x="8" y="2"/>
                  </a:lnTo>
                  <a:lnTo>
                    <a:pt x="8" y="2"/>
                  </a:lnTo>
                  <a:lnTo>
                    <a:pt x="15" y="2"/>
                  </a:lnTo>
                  <a:lnTo>
                    <a:pt x="8" y="2"/>
                  </a:lnTo>
                  <a:lnTo>
                    <a:pt x="10" y="2"/>
                  </a:lnTo>
                  <a:lnTo>
                    <a:pt x="13" y="2"/>
                  </a:lnTo>
                  <a:lnTo>
                    <a:pt x="17" y="2"/>
                  </a:lnTo>
                  <a:lnTo>
                    <a:pt x="10" y="2"/>
                  </a:lnTo>
                  <a:lnTo>
                    <a:pt x="13" y="2"/>
                  </a:lnTo>
                  <a:lnTo>
                    <a:pt x="15" y="2"/>
                  </a:lnTo>
                  <a:lnTo>
                    <a:pt x="15" y="2"/>
                  </a:lnTo>
                  <a:lnTo>
                    <a:pt x="19" y="2"/>
                  </a:lnTo>
                  <a:lnTo>
                    <a:pt x="19" y="2"/>
                  </a:lnTo>
                  <a:lnTo>
                    <a:pt x="19" y="2"/>
                  </a:lnTo>
                  <a:lnTo>
                    <a:pt x="21" y="2"/>
                  </a:lnTo>
                  <a:lnTo>
                    <a:pt x="19" y="2"/>
                  </a:lnTo>
                  <a:lnTo>
                    <a:pt x="23" y="2"/>
                  </a:lnTo>
                  <a:lnTo>
                    <a:pt x="13" y="4"/>
                  </a:lnTo>
                  <a:lnTo>
                    <a:pt x="15" y="4"/>
                  </a:lnTo>
                  <a:lnTo>
                    <a:pt x="17" y="4"/>
                  </a:lnTo>
                  <a:lnTo>
                    <a:pt x="15" y="4"/>
                  </a:lnTo>
                  <a:lnTo>
                    <a:pt x="13" y="4"/>
                  </a:lnTo>
                  <a:lnTo>
                    <a:pt x="8" y="4"/>
                  </a:lnTo>
                  <a:lnTo>
                    <a:pt x="10" y="4"/>
                  </a:lnTo>
                  <a:lnTo>
                    <a:pt x="8" y="4"/>
                  </a:lnTo>
                  <a:lnTo>
                    <a:pt x="10" y="4"/>
                  </a:lnTo>
                  <a:lnTo>
                    <a:pt x="8" y="4"/>
                  </a:lnTo>
                  <a:lnTo>
                    <a:pt x="13" y="4"/>
                  </a:lnTo>
                  <a:lnTo>
                    <a:pt x="10" y="6"/>
                  </a:lnTo>
                  <a:lnTo>
                    <a:pt x="10" y="6"/>
                  </a:lnTo>
                  <a:lnTo>
                    <a:pt x="6" y="6"/>
                  </a:lnTo>
                  <a:lnTo>
                    <a:pt x="4" y="6"/>
                  </a:lnTo>
                  <a:lnTo>
                    <a:pt x="6" y="6"/>
                  </a:lnTo>
                  <a:lnTo>
                    <a:pt x="4" y="6"/>
                  </a:lnTo>
                  <a:lnTo>
                    <a:pt x="6" y="6"/>
                  </a:lnTo>
                  <a:lnTo>
                    <a:pt x="6" y="6"/>
                  </a:lnTo>
                  <a:lnTo>
                    <a:pt x="6" y="6"/>
                  </a:lnTo>
                  <a:lnTo>
                    <a:pt x="8" y="6"/>
                  </a:lnTo>
                  <a:lnTo>
                    <a:pt x="8" y="6"/>
                  </a:lnTo>
                  <a:lnTo>
                    <a:pt x="8" y="6"/>
                  </a:lnTo>
                  <a:lnTo>
                    <a:pt x="6" y="6"/>
                  </a:lnTo>
                  <a:lnTo>
                    <a:pt x="8" y="6"/>
                  </a:lnTo>
                  <a:lnTo>
                    <a:pt x="6" y="6"/>
                  </a:lnTo>
                  <a:lnTo>
                    <a:pt x="6" y="6"/>
                  </a:lnTo>
                  <a:lnTo>
                    <a:pt x="6" y="8"/>
                  </a:lnTo>
                  <a:lnTo>
                    <a:pt x="8" y="8"/>
                  </a:lnTo>
                  <a:lnTo>
                    <a:pt x="10" y="6"/>
                  </a:lnTo>
                  <a:lnTo>
                    <a:pt x="8" y="8"/>
                  </a:lnTo>
                  <a:lnTo>
                    <a:pt x="6" y="8"/>
                  </a:lnTo>
                  <a:lnTo>
                    <a:pt x="6" y="6"/>
                  </a:lnTo>
                  <a:lnTo>
                    <a:pt x="2" y="6"/>
                  </a:lnTo>
                  <a:lnTo>
                    <a:pt x="4" y="8"/>
                  </a:lnTo>
                  <a:lnTo>
                    <a:pt x="2" y="8"/>
                  </a:lnTo>
                  <a:lnTo>
                    <a:pt x="0" y="8"/>
                  </a:lnTo>
                  <a:lnTo>
                    <a:pt x="0" y="8"/>
                  </a:lnTo>
                  <a:lnTo>
                    <a:pt x="0" y="8"/>
                  </a:lnTo>
                  <a:lnTo>
                    <a:pt x="0" y="8"/>
                  </a:lnTo>
                  <a:lnTo>
                    <a:pt x="0" y="10"/>
                  </a:lnTo>
                  <a:lnTo>
                    <a:pt x="2" y="8"/>
                  </a:lnTo>
                  <a:lnTo>
                    <a:pt x="4" y="10"/>
                  </a:lnTo>
                  <a:lnTo>
                    <a:pt x="4" y="8"/>
                  </a:lnTo>
                  <a:lnTo>
                    <a:pt x="6" y="8"/>
                  </a:lnTo>
                  <a:lnTo>
                    <a:pt x="6" y="8"/>
                  </a:lnTo>
                  <a:lnTo>
                    <a:pt x="6" y="8"/>
                  </a:lnTo>
                  <a:lnTo>
                    <a:pt x="6" y="10"/>
                  </a:lnTo>
                  <a:lnTo>
                    <a:pt x="8" y="8"/>
                  </a:lnTo>
                  <a:lnTo>
                    <a:pt x="8" y="8"/>
                  </a:lnTo>
                  <a:lnTo>
                    <a:pt x="8" y="8"/>
                  </a:lnTo>
                  <a:lnTo>
                    <a:pt x="8" y="10"/>
                  </a:lnTo>
                  <a:lnTo>
                    <a:pt x="13" y="8"/>
                  </a:lnTo>
                  <a:lnTo>
                    <a:pt x="13" y="8"/>
                  </a:lnTo>
                  <a:lnTo>
                    <a:pt x="13" y="8"/>
                  </a:lnTo>
                  <a:lnTo>
                    <a:pt x="8" y="8"/>
                  </a:lnTo>
                  <a:lnTo>
                    <a:pt x="8" y="8"/>
                  </a:lnTo>
                  <a:lnTo>
                    <a:pt x="10" y="8"/>
                  </a:lnTo>
                  <a:lnTo>
                    <a:pt x="10" y="8"/>
                  </a:lnTo>
                  <a:lnTo>
                    <a:pt x="15" y="8"/>
                  </a:lnTo>
                  <a:lnTo>
                    <a:pt x="15" y="8"/>
                  </a:lnTo>
                  <a:lnTo>
                    <a:pt x="15" y="6"/>
                  </a:lnTo>
                  <a:lnTo>
                    <a:pt x="17" y="6"/>
                  </a:lnTo>
                  <a:lnTo>
                    <a:pt x="19" y="6"/>
                  </a:lnTo>
                  <a:lnTo>
                    <a:pt x="17" y="6"/>
                  </a:lnTo>
                  <a:lnTo>
                    <a:pt x="19" y="6"/>
                  </a:lnTo>
                  <a:lnTo>
                    <a:pt x="19" y="6"/>
                  </a:lnTo>
                  <a:lnTo>
                    <a:pt x="21" y="6"/>
                  </a:lnTo>
                  <a:lnTo>
                    <a:pt x="19" y="4"/>
                  </a:lnTo>
                  <a:lnTo>
                    <a:pt x="17" y="6"/>
                  </a:lnTo>
                  <a:lnTo>
                    <a:pt x="19" y="4"/>
                  </a:lnTo>
                  <a:lnTo>
                    <a:pt x="17" y="4"/>
                  </a:lnTo>
                  <a:lnTo>
                    <a:pt x="21" y="4"/>
                  </a:lnTo>
                  <a:lnTo>
                    <a:pt x="17" y="4"/>
                  </a:lnTo>
                  <a:lnTo>
                    <a:pt x="23" y="4"/>
                  </a:lnTo>
                  <a:lnTo>
                    <a:pt x="23" y="4"/>
                  </a:lnTo>
                  <a:lnTo>
                    <a:pt x="25" y="4"/>
                  </a:lnTo>
                  <a:lnTo>
                    <a:pt x="28" y="4"/>
                  </a:lnTo>
                  <a:lnTo>
                    <a:pt x="25" y="4"/>
                  </a:lnTo>
                  <a:lnTo>
                    <a:pt x="28" y="4"/>
                  </a:lnTo>
                  <a:lnTo>
                    <a:pt x="28" y="2"/>
                  </a:lnTo>
                  <a:lnTo>
                    <a:pt x="30" y="4"/>
                  </a:lnTo>
                  <a:lnTo>
                    <a:pt x="36" y="2"/>
                  </a:lnTo>
                  <a:lnTo>
                    <a:pt x="30" y="2"/>
                  </a:lnTo>
                  <a:lnTo>
                    <a:pt x="34" y="2"/>
                  </a:lnTo>
                  <a:lnTo>
                    <a:pt x="32" y="2"/>
                  </a:lnTo>
                  <a:lnTo>
                    <a:pt x="38" y="2"/>
                  </a:lnTo>
                  <a:lnTo>
                    <a:pt x="40" y="0"/>
                  </a:lnTo>
                  <a:lnTo>
                    <a:pt x="40" y="0"/>
                  </a:lnTo>
                  <a:lnTo>
                    <a:pt x="38" y="0"/>
                  </a:lnTo>
                  <a:lnTo>
                    <a:pt x="40" y="0"/>
                  </a:lnTo>
                  <a:lnTo>
                    <a:pt x="38" y="0"/>
                  </a:lnTo>
                  <a:lnTo>
                    <a:pt x="38" y="0"/>
                  </a:lnTo>
                  <a:lnTo>
                    <a:pt x="34" y="0"/>
                  </a:lnTo>
                  <a:lnTo>
                    <a:pt x="36" y="0"/>
                  </a:lnTo>
                  <a:lnTo>
                    <a:pt x="30" y="0"/>
                  </a:lnTo>
                  <a:lnTo>
                    <a:pt x="28" y="0"/>
                  </a:lnTo>
                  <a:lnTo>
                    <a:pt x="28" y="0"/>
                  </a:lnTo>
                  <a:lnTo>
                    <a:pt x="23" y="0"/>
                  </a:lnTo>
                  <a:lnTo>
                    <a:pt x="25" y="0"/>
                  </a:lnTo>
                  <a:lnTo>
                    <a:pt x="23" y="0"/>
                  </a:lnTo>
                  <a:lnTo>
                    <a:pt x="23" y="0"/>
                  </a:lnTo>
                  <a:lnTo>
                    <a:pt x="21" y="0"/>
                  </a:lnTo>
                  <a:lnTo>
                    <a:pt x="21" y="0"/>
                  </a:lnTo>
                  <a:lnTo>
                    <a:pt x="19" y="0"/>
                  </a:lnTo>
                  <a:lnTo>
                    <a:pt x="19" y="0"/>
                  </a:lnTo>
                  <a:lnTo>
                    <a:pt x="17" y="0"/>
                  </a:lnTo>
                  <a:lnTo>
                    <a:pt x="19" y="0"/>
                  </a:lnTo>
                  <a:lnTo>
                    <a:pt x="15" y="0"/>
                  </a:lnTo>
                  <a:lnTo>
                    <a:pt x="13" y="0"/>
                  </a:lnTo>
                  <a:lnTo>
                    <a:pt x="15" y="0"/>
                  </a:lnTo>
                  <a:lnTo>
                    <a:pt x="10" y="0"/>
                  </a:lnTo>
                  <a:lnTo>
                    <a:pt x="6" y="2"/>
                  </a:lnTo>
                  <a:lnTo>
                    <a:pt x="8" y="2"/>
                  </a:lnTo>
                  <a:lnTo>
                    <a:pt x="8"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3" name="Freeform 208"/>
            <p:cNvSpPr>
              <a:spLocks/>
            </p:cNvSpPr>
            <p:nvPr/>
          </p:nvSpPr>
          <p:spPr bwMode="gray">
            <a:xfrm>
              <a:off x="8299450" y="2798763"/>
              <a:ext cx="12700" cy="6350"/>
            </a:xfrm>
            <a:custGeom>
              <a:avLst/>
              <a:gdLst/>
              <a:ahLst/>
              <a:cxnLst>
                <a:cxn ang="0">
                  <a:pos x="8" y="2"/>
                </a:cxn>
                <a:cxn ang="0">
                  <a:pos x="2" y="0"/>
                </a:cxn>
                <a:cxn ang="0">
                  <a:pos x="2" y="2"/>
                </a:cxn>
                <a:cxn ang="0">
                  <a:pos x="2" y="2"/>
                </a:cxn>
                <a:cxn ang="0">
                  <a:pos x="2" y="2"/>
                </a:cxn>
                <a:cxn ang="0">
                  <a:pos x="0" y="2"/>
                </a:cxn>
                <a:cxn ang="0">
                  <a:pos x="0" y="4"/>
                </a:cxn>
                <a:cxn ang="0">
                  <a:pos x="0" y="4"/>
                </a:cxn>
                <a:cxn ang="0">
                  <a:pos x="0" y="4"/>
                </a:cxn>
                <a:cxn ang="0">
                  <a:pos x="2" y="4"/>
                </a:cxn>
                <a:cxn ang="0">
                  <a:pos x="2" y="2"/>
                </a:cxn>
                <a:cxn ang="0">
                  <a:pos x="4" y="2"/>
                </a:cxn>
                <a:cxn ang="0">
                  <a:pos x="8" y="2"/>
                </a:cxn>
              </a:cxnLst>
              <a:rect l="0" t="0" r="r" b="b"/>
              <a:pathLst>
                <a:path w="8" h="4">
                  <a:moveTo>
                    <a:pt x="8" y="2"/>
                  </a:moveTo>
                  <a:lnTo>
                    <a:pt x="2" y="0"/>
                  </a:lnTo>
                  <a:lnTo>
                    <a:pt x="2" y="2"/>
                  </a:lnTo>
                  <a:lnTo>
                    <a:pt x="2" y="2"/>
                  </a:lnTo>
                  <a:lnTo>
                    <a:pt x="2" y="2"/>
                  </a:lnTo>
                  <a:lnTo>
                    <a:pt x="0" y="2"/>
                  </a:lnTo>
                  <a:lnTo>
                    <a:pt x="0" y="4"/>
                  </a:lnTo>
                  <a:lnTo>
                    <a:pt x="0" y="4"/>
                  </a:lnTo>
                  <a:lnTo>
                    <a:pt x="0" y="4"/>
                  </a:lnTo>
                  <a:lnTo>
                    <a:pt x="2" y="4"/>
                  </a:lnTo>
                  <a:lnTo>
                    <a:pt x="2" y="2"/>
                  </a:lnTo>
                  <a:lnTo>
                    <a:pt x="4" y="2"/>
                  </a:lnTo>
                  <a:lnTo>
                    <a:pt x="8"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4" name="Freeform 209"/>
            <p:cNvSpPr>
              <a:spLocks/>
            </p:cNvSpPr>
            <p:nvPr/>
          </p:nvSpPr>
          <p:spPr bwMode="gray">
            <a:xfrm>
              <a:off x="8302625" y="2794000"/>
              <a:ext cx="6350" cy="4763"/>
            </a:xfrm>
            <a:custGeom>
              <a:avLst/>
              <a:gdLst/>
              <a:ahLst/>
              <a:cxnLst>
                <a:cxn ang="0">
                  <a:pos x="4" y="3"/>
                </a:cxn>
                <a:cxn ang="0">
                  <a:pos x="4" y="0"/>
                </a:cxn>
                <a:cxn ang="0">
                  <a:pos x="4" y="0"/>
                </a:cxn>
                <a:cxn ang="0">
                  <a:pos x="2" y="0"/>
                </a:cxn>
                <a:cxn ang="0">
                  <a:pos x="2" y="0"/>
                </a:cxn>
                <a:cxn ang="0">
                  <a:pos x="0" y="3"/>
                </a:cxn>
                <a:cxn ang="0">
                  <a:pos x="4" y="3"/>
                </a:cxn>
              </a:cxnLst>
              <a:rect l="0" t="0" r="r" b="b"/>
              <a:pathLst>
                <a:path w="4" h="3">
                  <a:moveTo>
                    <a:pt x="4" y="3"/>
                  </a:moveTo>
                  <a:lnTo>
                    <a:pt x="4" y="0"/>
                  </a:lnTo>
                  <a:lnTo>
                    <a:pt x="4" y="0"/>
                  </a:lnTo>
                  <a:lnTo>
                    <a:pt x="2" y="0"/>
                  </a:lnTo>
                  <a:lnTo>
                    <a:pt x="2" y="0"/>
                  </a:lnTo>
                  <a:lnTo>
                    <a:pt x="0" y="3"/>
                  </a:lnTo>
                  <a:lnTo>
                    <a:pt x="4" y="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5" name="Freeform 210"/>
            <p:cNvSpPr>
              <a:spLocks/>
            </p:cNvSpPr>
            <p:nvPr/>
          </p:nvSpPr>
          <p:spPr bwMode="gray">
            <a:xfrm>
              <a:off x="8332788" y="2868613"/>
              <a:ext cx="17463" cy="17463"/>
            </a:xfrm>
            <a:custGeom>
              <a:avLst/>
              <a:gdLst/>
              <a:ahLst/>
              <a:cxnLst>
                <a:cxn ang="0">
                  <a:pos x="11" y="7"/>
                </a:cxn>
                <a:cxn ang="0">
                  <a:pos x="11" y="7"/>
                </a:cxn>
                <a:cxn ang="0">
                  <a:pos x="11" y="5"/>
                </a:cxn>
                <a:cxn ang="0">
                  <a:pos x="9" y="5"/>
                </a:cxn>
                <a:cxn ang="0">
                  <a:pos x="9" y="5"/>
                </a:cxn>
                <a:cxn ang="0">
                  <a:pos x="9" y="5"/>
                </a:cxn>
                <a:cxn ang="0">
                  <a:pos x="7" y="5"/>
                </a:cxn>
                <a:cxn ang="0">
                  <a:pos x="9" y="5"/>
                </a:cxn>
                <a:cxn ang="0">
                  <a:pos x="9" y="5"/>
                </a:cxn>
                <a:cxn ang="0">
                  <a:pos x="7" y="5"/>
                </a:cxn>
                <a:cxn ang="0">
                  <a:pos x="9" y="0"/>
                </a:cxn>
                <a:cxn ang="0">
                  <a:pos x="9" y="0"/>
                </a:cxn>
                <a:cxn ang="0">
                  <a:pos x="7" y="2"/>
                </a:cxn>
                <a:cxn ang="0">
                  <a:pos x="7" y="5"/>
                </a:cxn>
                <a:cxn ang="0">
                  <a:pos x="4" y="5"/>
                </a:cxn>
                <a:cxn ang="0">
                  <a:pos x="4" y="7"/>
                </a:cxn>
                <a:cxn ang="0">
                  <a:pos x="2" y="7"/>
                </a:cxn>
                <a:cxn ang="0">
                  <a:pos x="2" y="7"/>
                </a:cxn>
                <a:cxn ang="0">
                  <a:pos x="0" y="9"/>
                </a:cxn>
                <a:cxn ang="0">
                  <a:pos x="4" y="9"/>
                </a:cxn>
                <a:cxn ang="0">
                  <a:pos x="7" y="9"/>
                </a:cxn>
                <a:cxn ang="0">
                  <a:pos x="7" y="9"/>
                </a:cxn>
                <a:cxn ang="0">
                  <a:pos x="9" y="9"/>
                </a:cxn>
                <a:cxn ang="0">
                  <a:pos x="7" y="11"/>
                </a:cxn>
                <a:cxn ang="0">
                  <a:pos x="9" y="9"/>
                </a:cxn>
                <a:cxn ang="0">
                  <a:pos x="9" y="11"/>
                </a:cxn>
                <a:cxn ang="0">
                  <a:pos x="9" y="11"/>
                </a:cxn>
                <a:cxn ang="0">
                  <a:pos x="9" y="11"/>
                </a:cxn>
                <a:cxn ang="0">
                  <a:pos x="11" y="11"/>
                </a:cxn>
                <a:cxn ang="0">
                  <a:pos x="11" y="9"/>
                </a:cxn>
                <a:cxn ang="0">
                  <a:pos x="11" y="9"/>
                </a:cxn>
                <a:cxn ang="0">
                  <a:pos x="11" y="9"/>
                </a:cxn>
                <a:cxn ang="0">
                  <a:pos x="11" y="7"/>
                </a:cxn>
                <a:cxn ang="0">
                  <a:pos x="11" y="9"/>
                </a:cxn>
                <a:cxn ang="0">
                  <a:pos x="11" y="7"/>
                </a:cxn>
                <a:cxn ang="0">
                  <a:pos x="11" y="7"/>
                </a:cxn>
              </a:cxnLst>
              <a:rect l="0" t="0" r="r" b="b"/>
              <a:pathLst>
                <a:path w="11" h="11">
                  <a:moveTo>
                    <a:pt x="11" y="7"/>
                  </a:moveTo>
                  <a:lnTo>
                    <a:pt x="11" y="7"/>
                  </a:lnTo>
                  <a:lnTo>
                    <a:pt x="11" y="5"/>
                  </a:lnTo>
                  <a:lnTo>
                    <a:pt x="9" y="5"/>
                  </a:lnTo>
                  <a:lnTo>
                    <a:pt x="9" y="5"/>
                  </a:lnTo>
                  <a:lnTo>
                    <a:pt x="9" y="5"/>
                  </a:lnTo>
                  <a:lnTo>
                    <a:pt x="7" y="5"/>
                  </a:lnTo>
                  <a:lnTo>
                    <a:pt x="9" y="5"/>
                  </a:lnTo>
                  <a:lnTo>
                    <a:pt x="9" y="5"/>
                  </a:lnTo>
                  <a:lnTo>
                    <a:pt x="7" y="5"/>
                  </a:lnTo>
                  <a:lnTo>
                    <a:pt x="9" y="0"/>
                  </a:lnTo>
                  <a:lnTo>
                    <a:pt x="9" y="0"/>
                  </a:lnTo>
                  <a:lnTo>
                    <a:pt x="7" y="2"/>
                  </a:lnTo>
                  <a:lnTo>
                    <a:pt x="7" y="5"/>
                  </a:lnTo>
                  <a:lnTo>
                    <a:pt x="4" y="5"/>
                  </a:lnTo>
                  <a:lnTo>
                    <a:pt x="4" y="7"/>
                  </a:lnTo>
                  <a:lnTo>
                    <a:pt x="2" y="7"/>
                  </a:lnTo>
                  <a:lnTo>
                    <a:pt x="2" y="7"/>
                  </a:lnTo>
                  <a:lnTo>
                    <a:pt x="0" y="9"/>
                  </a:lnTo>
                  <a:lnTo>
                    <a:pt x="4" y="9"/>
                  </a:lnTo>
                  <a:lnTo>
                    <a:pt x="7" y="9"/>
                  </a:lnTo>
                  <a:lnTo>
                    <a:pt x="7" y="9"/>
                  </a:lnTo>
                  <a:lnTo>
                    <a:pt x="9" y="9"/>
                  </a:lnTo>
                  <a:lnTo>
                    <a:pt x="7" y="11"/>
                  </a:lnTo>
                  <a:lnTo>
                    <a:pt x="9" y="9"/>
                  </a:lnTo>
                  <a:lnTo>
                    <a:pt x="9" y="11"/>
                  </a:lnTo>
                  <a:lnTo>
                    <a:pt x="9" y="11"/>
                  </a:lnTo>
                  <a:lnTo>
                    <a:pt x="9" y="11"/>
                  </a:lnTo>
                  <a:lnTo>
                    <a:pt x="11" y="11"/>
                  </a:lnTo>
                  <a:lnTo>
                    <a:pt x="11" y="9"/>
                  </a:lnTo>
                  <a:lnTo>
                    <a:pt x="11" y="9"/>
                  </a:lnTo>
                  <a:lnTo>
                    <a:pt x="11" y="9"/>
                  </a:lnTo>
                  <a:lnTo>
                    <a:pt x="11" y="7"/>
                  </a:lnTo>
                  <a:lnTo>
                    <a:pt x="11" y="9"/>
                  </a:lnTo>
                  <a:lnTo>
                    <a:pt x="11" y="7"/>
                  </a:lnTo>
                  <a:lnTo>
                    <a:pt x="11"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6" name="Freeform 211"/>
            <p:cNvSpPr>
              <a:spLocks/>
            </p:cNvSpPr>
            <p:nvPr/>
          </p:nvSpPr>
          <p:spPr bwMode="gray">
            <a:xfrm>
              <a:off x="8320088" y="2781300"/>
              <a:ext cx="19050" cy="6350"/>
            </a:xfrm>
            <a:custGeom>
              <a:avLst/>
              <a:gdLst/>
              <a:ahLst/>
              <a:cxnLst>
                <a:cxn ang="0">
                  <a:pos x="6" y="2"/>
                </a:cxn>
                <a:cxn ang="0">
                  <a:pos x="2" y="2"/>
                </a:cxn>
                <a:cxn ang="0">
                  <a:pos x="2" y="4"/>
                </a:cxn>
                <a:cxn ang="0">
                  <a:pos x="2" y="4"/>
                </a:cxn>
                <a:cxn ang="0">
                  <a:pos x="2" y="4"/>
                </a:cxn>
                <a:cxn ang="0">
                  <a:pos x="4" y="4"/>
                </a:cxn>
                <a:cxn ang="0">
                  <a:pos x="4" y="4"/>
                </a:cxn>
                <a:cxn ang="0">
                  <a:pos x="6" y="4"/>
                </a:cxn>
                <a:cxn ang="0">
                  <a:pos x="6" y="4"/>
                </a:cxn>
                <a:cxn ang="0">
                  <a:pos x="6" y="4"/>
                </a:cxn>
                <a:cxn ang="0">
                  <a:pos x="6" y="4"/>
                </a:cxn>
                <a:cxn ang="0">
                  <a:pos x="8" y="2"/>
                </a:cxn>
                <a:cxn ang="0">
                  <a:pos x="8" y="4"/>
                </a:cxn>
                <a:cxn ang="0">
                  <a:pos x="8" y="2"/>
                </a:cxn>
                <a:cxn ang="0">
                  <a:pos x="12" y="2"/>
                </a:cxn>
                <a:cxn ang="0">
                  <a:pos x="10" y="2"/>
                </a:cxn>
                <a:cxn ang="0">
                  <a:pos x="10" y="2"/>
                </a:cxn>
                <a:cxn ang="0">
                  <a:pos x="10" y="2"/>
                </a:cxn>
                <a:cxn ang="0">
                  <a:pos x="10" y="2"/>
                </a:cxn>
                <a:cxn ang="0">
                  <a:pos x="10" y="0"/>
                </a:cxn>
                <a:cxn ang="0">
                  <a:pos x="10" y="2"/>
                </a:cxn>
                <a:cxn ang="0">
                  <a:pos x="8" y="2"/>
                </a:cxn>
                <a:cxn ang="0">
                  <a:pos x="10" y="0"/>
                </a:cxn>
                <a:cxn ang="0">
                  <a:pos x="8" y="0"/>
                </a:cxn>
                <a:cxn ang="0">
                  <a:pos x="8" y="0"/>
                </a:cxn>
                <a:cxn ang="0">
                  <a:pos x="4" y="0"/>
                </a:cxn>
                <a:cxn ang="0">
                  <a:pos x="6" y="0"/>
                </a:cxn>
                <a:cxn ang="0">
                  <a:pos x="4" y="0"/>
                </a:cxn>
                <a:cxn ang="0">
                  <a:pos x="4" y="0"/>
                </a:cxn>
                <a:cxn ang="0">
                  <a:pos x="2" y="0"/>
                </a:cxn>
                <a:cxn ang="0">
                  <a:pos x="2" y="0"/>
                </a:cxn>
                <a:cxn ang="0">
                  <a:pos x="2" y="2"/>
                </a:cxn>
                <a:cxn ang="0">
                  <a:pos x="2" y="2"/>
                </a:cxn>
                <a:cxn ang="0">
                  <a:pos x="4" y="2"/>
                </a:cxn>
                <a:cxn ang="0">
                  <a:pos x="0" y="2"/>
                </a:cxn>
                <a:cxn ang="0">
                  <a:pos x="0" y="2"/>
                </a:cxn>
                <a:cxn ang="0">
                  <a:pos x="2" y="2"/>
                </a:cxn>
                <a:cxn ang="0">
                  <a:pos x="0" y="2"/>
                </a:cxn>
                <a:cxn ang="0">
                  <a:pos x="6" y="2"/>
                </a:cxn>
              </a:cxnLst>
              <a:rect l="0" t="0" r="r" b="b"/>
              <a:pathLst>
                <a:path w="12" h="4">
                  <a:moveTo>
                    <a:pt x="6" y="2"/>
                  </a:moveTo>
                  <a:lnTo>
                    <a:pt x="2" y="2"/>
                  </a:lnTo>
                  <a:lnTo>
                    <a:pt x="2" y="4"/>
                  </a:lnTo>
                  <a:lnTo>
                    <a:pt x="2" y="4"/>
                  </a:lnTo>
                  <a:lnTo>
                    <a:pt x="2" y="4"/>
                  </a:lnTo>
                  <a:lnTo>
                    <a:pt x="4" y="4"/>
                  </a:lnTo>
                  <a:lnTo>
                    <a:pt x="4" y="4"/>
                  </a:lnTo>
                  <a:lnTo>
                    <a:pt x="6" y="4"/>
                  </a:lnTo>
                  <a:lnTo>
                    <a:pt x="6" y="4"/>
                  </a:lnTo>
                  <a:lnTo>
                    <a:pt x="6" y="4"/>
                  </a:lnTo>
                  <a:lnTo>
                    <a:pt x="6" y="4"/>
                  </a:lnTo>
                  <a:lnTo>
                    <a:pt x="8" y="2"/>
                  </a:lnTo>
                  <a:lnTo>
                    <a:pt x="8" y="4"/>
                  </a:lnTo>
                  <a:lnTo>
                    <a:pt x="8" y="2"/>
                  </a:lnTo>
                  <a:lnTo>
                    <a:pt x="12" y="2"/>
                  </a:lnTo>
                  <a:lnTo>
                    <a:pt x="10" y="2"/>
                  </a:lnTo>
                  <a:lnTo>
                    <a:pt x="10" y="2"/>
                  </a:lnTo>
                  <a:lnTo>
                    <a:pt x="10" y="2"/>
                  </a:lnTo>
                  <a:lnTo>
                    <a:pt x="10" y="2"/>
                  </a:lnTo>
                  <a:lnTo>
                    <a:pt x="10" y="0"/>
                  </a:lnTo>
                  <a:lnTo>
                    <a:pt x="10" y="2"/>
                  </a:lnTo>
                  <a:lnTo>
                    <a:pt x="8" y="2"/>
                  </a:lnTo>
                  <a:lnTo>
                    <a:pt x="10" y="0"/>
                  </a:lnTo>
                  <a:lnTo>
                    <a:pt x="8" y="0"/>
                  </a:lnTo>
                  <a:lnTo>
                    <a:pt x="8" y="0"/>
                  </a:lnTo>
                  <a:lnTo>
                    <a:pt x="4" y="0"/>
                  </a:lnTo>
                  <a:lnTo>
                    <a:pt x="6" y="0"/>
                  </a:lnTo>
                  <a:lnTo>
                    <a:pt x="4" y="0"/>
                  </a:lnTo>
                  <a:lnTo>
                    <a:pt x="4" y="0"/>
                  </a:lnTo>
                  <a:lnTo>
                    <a:pt x="2" y="0"/>
                  </a:lnTo>
                  <a:lnTo>
                    <a:pt x="2" y="0"/>
                  </a:lnTo>
                  <a:lnTo>
                    <a:pt x="2" y="2"/>
                  </a:lnTo>
                  <a:lnTo>
                    <a:pt x="2" y="2"/>
                  </a:lnTo>
                  <a:lnTo>
                    <a:pt x="4" y="2"/>
                  </a:lnTo>
                  <a:lnTo>
                    <a:pt x="0" y="2"/>
                  </a:lnTo>
                  <a:lnTo>
                    <a:pt x="0" y="2"/>
                  </a:lnTo>
                  <a:lnTo>
                    <a:pt x="2" y="2"/>
                  </a:lnTo>
                  <a:lnTo>
                    <a:pt x="0" y="2"/>
                  </a:lnTo>
                  <a:lnTo>
                    <a:pt x="6"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7" name="Freeform 212"/>
            <p:cNvSpPr>
              <a:spLocks/>
            </p:cNvSpPr>
            <p:nvPr/>
          </p:nvSpPr>
          <p:spPr bwMode="gray">
            <a:xfrm>
              <a:off x="8281988" y="2787650"/>
              <a:ext cx="7938" cy="3175"/>
            </a:xfrm>
            <a:custGeom>
              <a:avLst/>
              <a:gdLst/>
              <a:ahLst/>
              <a:cxnLst>
                <a:cxn ang="0">
                  <a:pos x="2" y="2"/>
                </a:cxn>
                <a:cxn ang="0">
                  <a:pos x="2" y="0"/>
                </a:cxn>
                <a:cxn ang="0">
                  <a:pos x="2" y="0"/>
                </a:cxn>
                <a:cxn ang="0">
                  <a:pos x="5" y="0"/>
                </a:cxn>
                <a:cxn ang="0">
                  <a:pos x="2" y="0"/>
                </a:cxn>
                <a:cxn ang="0">
                  <a:pos x="0" y="0"/>
                </a:cxn>
                <a:cxn ang="0">
                  <a:pos x="0" y="2"/>
                </a:cxn>
                <a:cxn ang="0">
                  <a:pos x="2" y="2"/>
                </a:cxn>
              </a:cxnLst>
              <a:rect l="0" t="0" r="r" b="b"/>
              <a:pathLst>
                <a:path w="5" h="2">
                  <a:moveTo>
                    <a:pt x="2" y="2"/>
                  </a:moveTo>
                  <a:lnTo>
                    <a:pt x="2" y="0"/>
                  </a:lnTo>
                  <a:lnTo>
                    <a:pt x="2" y="0"/>
                  </a:lnTo>
                  <a:lnTo>
                    <a:pt x="5" y="0"/>
                  </a:lnTo>
                  <a:lnTo>
                    <a:pt x="2" y="0"/>
                  </a:lnTo>
                  <a:lnTo>
                    <a:pt x="0" y="0"/>
                  </a:lnTo>
                  <a:lnTo>
                    <a:pt x="0" y="2"/>
                  </a:lnTo>
                  <a:lnTo>
                    <a:pt x="2"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8" name="Freeform 213"/>
            <p:cNvSpPr>
              <a:spLocks/>
            </p:cNvSpPr>
            <p:nvPr/>
          </p:nvSpPr>
          <p:spPr bwMode="gray">
            <a:xfrm>
              <a:off x="8258175" y="2790825"/>
              <a:ext cx="17463" cy="3175"/>
            </a:xfrm>
            <a:custGeom>
              <a:avLst/>
              <a:gdLst/>
              <a:ahLst/>
              <a:cxnLst>
                <a:cxn ang="0">
                  <a:pos x="3" y="2"/>
                </a:cxn>
                <a:cxn ang="0">
                  <a:pos x="3" y="2"/>
                </a:cxn>
                <a:cxn ang="0">
                  <a:pos x="3" y="2"/>
                </a:cxn>
                <a:cxn ang="0">
                  <a:pos x="3" y="2"/>
                </a:cxn>
                <a:cxn ang="0">
                  <a:pos x="3" y="2"/>
                </a:cxn>
                <a:cxn ang="0">
                  <a:pos x="5" y="2"/>
                </a:cxn>
                <a:cxn ang="0">
                  <a:pos x="5" y="2"/>
                </a:cxn>
                <a:cxn ang="0">
                  <a:pos x="5" y="2"/>
                </a:cxn>
                <a:cxn ang="0">
                  <a:pos x="5" y="0"/>
                </a:cxn>
                <a:cxn ang="0">
                  <a:pos x="7" y="0"/>
                </a:cxn>
                <a:cxn ang="0">
                  <a:pos x="7" y="0"/>
                </a:cxn>
                <a:cxn ang="0">
                  <a:pos x="7" y="0"/>
                </a:cxn>
                <a:cxn ang="0">
                  <a:pos x="7" y="2"/>
                </a:cxn>
                <a:cxn ang="0">
                  <a:pos x="9" y="0"/>
                </a:cxn>
                <a:cxn ang="0">
                  <a:pos x="9" y="0"/>
                </a:cxn>
                <a:cxn ang="0">
                  <a:pos x="11" y="0"/>
                </a:cxn>
                <a:cxn ang="0">
                  <a:pos x="11" y="0"/>
                </a:cxn>
                <a:cxn ang="0">
                  <a:pos x="5" y="0"/>
                </a:cxn>
                <a:cxn ang="0">
                  <a:pos x="0" y="2"/>
                </a:cxn>
                <a:cxn ang="0">
                  <a:pos x="0" y="2"/>
                </a:cxn>
                <a:cxn ang="0">
                  <a:pos x="3" y="2"/>
                </a:cxn>
              </a:cxnLst>
              <a:rect l="0" t="0" r="r" b="b"/>
              <a:pathLst>
                <a:path w="11" h="2">
                  <a:moveTo>
                    <a:pt x="3" y="2"/>
                  </a:moveTo>
                  <a:lnTo>
                    <a:pt x="3" y="2"/>
                  </a:lnTo>
                  <a:lnTo>
                    <a:pt x="3" y="2"/>
                  </a:lnTo>
                  <a:lnTo>
                    <a:pt x="3" y="2"/>
                  </a:lnTo>
                  <a:lnTo>
                    <a:pt x="3" y="2"/>
                  </a:lnTo>
                  <a:lnTo>
                    <a:pt x="5" y="2"/>
                  </a:lnTo>
                  <a:lnTo>
                    <a:pt x="5" y="2"/>
                  </a:lnTo>
                  <a:lnTo>
                    <a:pt x="5" y="2"/>
                  </a:lnTo>
                  <a:lnTo>
                    <a:pt x="5" y="0"/>
                  </a:lnTo>
                  <a:lnTo>
                    <a:pt x="7" y="0"/>
                  </a:lnTo>
                  <a:lnTo>
                    <a:pt x="7" y="0"/>
                  </a:lnTo>
                  <a:lnTo>
                    <a:pt x="7" y="0"/>
                  </a:lnTo>
                  <a:lnTo>
                    <a:pt x="7" y="2"/>
                  </a:lnTo>
                  <a:lnTo>
                    <a:pt x="9" y="0"/>
                  </a:lnTo>
                  <a:lnTo>
                    <a:pt x="9" y="0"/>
                  </a:lnTo>
                  <a:lnTo>
                    <a:pt x="11" y="0"/>
                  </a:lnTo>
                  <a:lnTo>
                    <a:pt x="11" y="0"/>
                  </a:lnTo>
                  <a:lnTo>
                    <a:pt x="5" y="0"/>
                  </a:lnTo>
                  <a:lnTo>
                    <a:pt x="0" y="2"/>
                  </a:lnTo>
                  <a:lnTo>
                    <a:pt x="0" y="2"/>
                  </a:lnTo>
                  <a:lnTo>
                    <a:pt x="3"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9" name="Freeform 214"/>
            <p:cNvSpPr>
              <a:spLocks/>
            </p:cNvSpPr>
            <p:nvPr/>
          </p:nvSpPr>
          <p:spPr bwMode="gray">
            <a:xfrm>
              <a:off x="8266113" y="2790825"/>
              <a:ext cx="23813" cy="7938"/>
            </a:xfrm>
            <a:custGeom>
              <a:avLst/>
              <a:gdLst/>
              <a:ahLst/>
              <a:cxnLst>
                <a:cxn ang="0">
                  <a:pos x="4" y="2"/>
                </a:cxn>
                <a:cxn ang="0">
                  <a:pos x="4" y="2"/>
                </a:cxn>
                <a:cxn ang="0">
                  <a:pos x="2" y="2"/>
                </a:cxn>
                <a:cxn ang="0">
                  <a:pos x="2" y="2"/>
                </a:cxn>
                <a:cxn ang="0">
                  <a:pos x="4" y="2"/>
                </a:cxn>
                <a:cxn ang="0">
                  <a:pos x="0" y="2"/>
                </a:cxn>
                <a:cxn ang="0">
                  <a:pos x="2" y="2"/>
                </a:cxn>
                <a:cxn ang="0">
                  <a:pos x="0" y="2"/>
                </a:cxn>
                <a:cxn ang="0">
                  <a:pos x="0" y="5"/>
                </a:cxn>
                <a:cxn ang="0">
                  <a:pos x="4" y="2"/>
                </a:cxn>
                <a:cxn ang="0">
                  <a:pos x="4" y="2"/>
                </a:cxn>
                <a:cxn ang="0">
                  <a:pos x="2" y="5"/>
                </a:cxn>
                <a:cxn ang="0">
                  <a:pos x="6" y="2"/>
                </a:cxn>
                <a:cxn ang="0">
                  <a:pos x="2" y="5"/>
                </a:cxn>
                <a:cxn ang="0">
                  <a:pos x="4" y="5"/>
                </a:cxn>
                <a:cxn ang="0">
                  <a:pos x="10" y="2"/>
                </a:cxn>
                <a:cxn ang="0">
                  <a:pos x="12" y="5"/>
                </a:cxn>
                <a:cxn ang="0">
                  <a:pos x="15" y="2"/>
                </a:cxn>
                <a:cxn ang="0">
                  <a:pos x="15" y="2"/>
                </a:cxn>
                <a:cxn ang="0">
                  <a:pos x="12" y="2"/>
                </a:cxn>
                <a:cxn ang="0">
                  <a:pos x="12" y="2"/>
                </a:cxn>
                <a:cxn ang="0">
                  <a:pos x="12" y="2"/>
                </a:cxn>
                <a:cxn ang="0">
                  <a:pos x="12" y="2"/>
                </a:cxn>
                <a:cxn ang="0">
                  <a:pos x="12" y="0"/>
                </a:cxn>
                <a:cxn ang="0">
                  <a:pos x="10" y="0"/>
                </a:cxn>
                <a:cxn ang="0">
                  <a:pos x="10" y="2"/>
                </a:cxn>
                <a:cxn ang="0">
                  <a:pos x="10" y="2"/>
                </a:cxn>
                <a:cxn ang="0">
                  <a:pos x="10" y="2"/>
                </a:cxn>
                <a:cxn ang="0">
                  <a:pos x="10" y="2"/>
                </a:cxn>
                <a:cxn ang="0">
                  <a:pos x="6" y="2"/>
                </a:cxn>
                <a:cxn ang="0">
                  <a:pos x="6" y="2"/>
                </a:cxn>
                <a:cxn ang="0">
                  <a:pos x="4" y="0"/>
                </a:cxn>
                <a:cxn ang="0">
                  <a:pos x="4" y="2"/>
                </a:cxn>
              </a:cxnLst>
              <a:rect l="0" t="0" r="r" b="b"/>
              <a:pathLst>
                <a:path w="15" h="5">
                  <a:moveTo>
                    <a:pt x="4" y="2"/>
                  </a:moveTo>
                  <a:lnTo>
                    <a:pt x="4" y="2"/>
                  </a:lnTo>
                  <a:lnTo>
                    <a:pt x="2" y="2"/>
                  </a:lnTo>
                  <a:lnTo>
                    <a:pt x="2" y="2"/>
                  </a:lnTo>
                  <a:lnTo>
                    <a:pt x="4" y="2"/>
                  </a:lnTo>
                  <a:lnTo>
                    <a:pt x="0" y="2"/>
                  </a:lnTo>
                  <a:lnTo>
                    <a:pt x="2" y="2"/>
                  </a:lnTo>
                  <a:lnTo>
                    <a:pt x="0" y="2"/>
                  </a:lnTo>
                  <a:lnTo>
                    <a:pt x="0" y="5"/>
                  </a:lnTo>
                  <a:lnTo>
                    <a:pt x="4" y="2"/>
                  </a:lnTo>
                  <a:lnTo>
                    <a:pt x="4" y="2"/>
                  </a:lnTo>
                  <a:lnTo>
                    <a:pt x="2" y="5"/>
                  </a:lnTo>
                  <a:lnTo>
                    <a:pt x="6" y="2"/>
                  </a:lnTo>
                  <a:lnTo>
                    <a:pt x="2" y="5"/>
                  </a:lnTo>
                  <a:lnTo>
                    <a:pt x="4" y="5"/>
                  </a:lnTo>
                  <a:lnTo>
                    <a:pt x="10" y="2"/>
                  </a:lnTo>
                  <a:lnTo>
                    <a:pt x="12" y="5"/>
                  </a:lnTo>
                  <a:lnTo>
                    <a:pt x="15" y="2"/>
                  </a:lnTo>
                  <a:lnTo>
                    <a:pt x="15" y="2"/>
                  </a:lnTo>
                  <a:lnTo>
                    <a:pt x="12" y="2"/>
                  </a:lnTo>
                  <a:lnTo>
                    <a:pt x="12" y="2"/>
                  </a:lnTo>
                  <a:lnTo>
                    <a:pt x="12" y="2"/>
                  </a:lnTo>
                  <a:lnTo>
                    <a:pt x="12" y="2"/>
                  </a:lnTo>
                  <a:lnTo>
                    <a:pt x="12" y="0"/>
                  </a:lnTo>
                  <a:lnTo>
                    <a:pt x="10" y="0"/>
                  </a:lnTo>
                  <a:lnTo>
                    <a:pt x="10" y="2"/>
                  </a:lnTo>
                  <a:lnTo>
                    <a:pt x="10" y="2"/>
                  </a:lnTo>
                  <a:lnTo>
                    <a:pt x="10" y="2"/>
                  </a:lnTo>
                  <a:lnTo>
                    <a:pt x="10" y="2"/>
                  </a:lnTo>
                  <a:lnTo>
                    <a:pt x="6" y="2"/>
                  </a:lnTo>
                  <a:lnTo>
                    <a:pt x="6" y="2"/>
                  </a:lnTo>
                  <a:lnTo>
                    <a:pt x="4" y="0"/>
                  </a:lnTo>
                  <a:lnTo>
                    <a:pt x="4"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0" name="Freeform 215"/>
            <p:cNvSpPr>
              <a:spLocks/>
            </p:cNvSpPr>
            <p:nvPr/>
          </p:nvSpPr>
          <p:spPr bwMode="gray">
            <a:xfrm>
              <a:off x="8299450" y="2784475"/>
              <a:ext cx="9525" cy="3175"/>
            </a:xfrm>
            <a:custGeom>
              <a:avLst/>
              <a:gdLst/>
              <a:ahLst/>
              <a:cxnLst>
                <a:cxn ang="0">
                  <a:pos x="4" y="2"/>
                </a:cxn>
                <a:cxn ang="0">
                  <a:pos x="6" y="2"/>
                </a:cxn>
                <a:cxn ang="0">
                  <a:pos x="6" y="2"/>
                </a:cxn>
                <a:cxn ang="0">
                  <a:pos x="6" y="2"/>
                </a:cxn>
                <a:cxn ang="0">
                  <a:pos x="6" y="2"/>
                </a:cxn>
                <a:cxn ang="0">
                  <a:pos x="4" y="0"/>
                </a:cxn>
                <a:cxn ang="0">
                  <a:pos x="4" y="0"/>
                </a:cxn>
                <a:cxn ang="0">
                  <a:pos x="2" y="0"/>
                </a:cxn>
                <a:cxn ang="0">
                  <a:pos x="0" y="0"/>
                </a:cxn>
                <a:cxn ang="0">
                  <a:pos x="2" y="0"/>
                </a:cxn>
                <a:cxn ang="0">
                  <a:pos x="0" y="2"/>
                </a:cxn>
                <a:cxn ang="0">
                  <a:pos x="2" y="2"/>
                </a:cxn>
                <a:cxn ang="0">
                  <a:pos x="2" y="2"/>
                </a:cxn>
                <a:cxn ang="0">
                  <a:pos x="2" y="2"/>
                </a:cxn>
                <a:cxn ang="0">
                  <a:pos x="0" y="2"/>
                </a:cxn>
                <a:cxn ang="0">
                  <a:pos x="0" y="2"/>
                </a:cxn>
                <a:cxn ang="0">
                  <a:pos x="4" y="2"/>
                </a:cxn>
                <a:cxn ang="0">
                  <a:pos x="4" y="2"/>
                </a:cxn>
              </a:cxnLst>
              <a:rect l="0" t="0" r="r" b="b"/>
              <a:pathLst>
                <a:path w="6" h="2">
                  <a:moveTo>
                    <a:pt x="4" y="2"/>
                  </a:moveTo>
                  <a:lnTo>
                    <a:pt x="6" y="2"/>
                  </a:lnTo>
                  <a:lnTo>
                    <a:pt x="6" y="2"/>
                  </a:lnTo>
                  <a:lnTo>
                    <a:pt x="6" y="2"/>
                  </a:lnTo>
                  <a:lnTo>
                    <a:pt x="6" y="2"/>
                  </a:lnTo>
                  <a:lnTo>
                    <a:pt x="4" y="0"/>
                  </a:lnTo>
                  <a:lnTo>
                    <a:pt x="4" y="0"/>
                  </a:lnTo>
                  <a:lnTo>
                    <a:pt x="2" y="0"/>
                  </a:lnTo>
                  <a:lnTo>
                    <a:pt x="0" y="0"/>
                  </a:lnTo>
                  <a:lnTo>
                    <a:pt x="2" y="0"/>
                  </a:lnTo>
                  <a:lnTo>
                    <a:pt x="0" y="2"/>
                  </a:lnTo>
                  <a:lnTo>
                    <a:pt x="2" y="2"/>
                  </a:lnTo>
                  <a:lnTo>
                    <a:pt x="2" y="2"/>
                  </a:lnTo>
                  <a:lnTo>
                    <a:pt x="2" y="2"/>
                  </a:lnTo>
                  <a:lnTo>
                    <a:pt x="0" y="2"/>
                  </a:lnTo>
                  <a:lnTo>
                    <a:pt x="0" y="2"/>
                  </a:lnTo>
                  <a:lnTo>
                    <a:pt x="4" y="2"/>
                  </a:lnTo>
                  <a:lnTo>
                    <a:pt x="4"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1" name="Freeform 216"/>
            <p:cNvSpPr>
              <a:spLocks/>
            </p:cNvSpPr>
            <p:nvPr/>
          </p:nvSpPr>
          <p:spPr bwMode="gray">
            <a:xfrm>
              <a:off x="8312150" y="2787650"/>
              <a:ext cx="7938" cy="1588"/>
            </a:xfrm>
            <a:custGeom>
              <a:avLst/>
              <a:gdLst/>
              <a:ahLst/>
              <a:cxnLst>
                <a:cxn ang="0">
                  <a:pos x="0" y="0"/>
                </a:cxn>
                <a:cxn ang="0">
                  <a:pos x="3" y="0"/>
                </a:cxn>
                <a:cxn ang="0">
                  <a:pos x="5" y="0"/>
                </a:cxn>
                <a:cxn ang="0">
                  <a:pos x="3" y="0"/>
                </a:cxn>
                <a:cxn ang="0">
                  <a:pos x="0" y="0"/>
                </a:cxn>
                <a:cxn ang="0">
                  <a:pos x="0" y="0"/>
                </a:cxn>
                <a:cxn ang="0">
                  <a:pos x="0" y="0"/>
                </a:cxn>
                <a:cxn ang="0">
                  <a:pos x="0" y="0"/>
                </a:cxn>
                <a:cxn ang="0">
                  <a:pos x="0" y="0"/>
                </a:cxn>
              </a:cxnLst>
              <a:rect l="0" t="0" r="r" b="b"/>
              <a:pathLst>
                <a:path w="5">
                  <a:moveTo>
                    <a:pt x="0" y="0"/>
                  </a:moveTo>
                  <a:lnTo>
                    <a:pt x="3" y="0"/>
                  </a:lnTo>
                  <a:lnTo>
                    <a:pt x="5" y="0"/>
                  </a:lnTo>
                  <a:lnTo>
                    <a:pt x="3"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2" name="Freeform 217"/>
            <p:cNvSpPr>
              <a:spLocks/>
            </p:cNvSpPr>
            <p:nvPr/>
          </p:nvSpPr>
          <p:spPr bwMode="gray">
            <a:xfrm>
              <a:off x="8281988" y="2811463"/>
              <a:ext cx="7938" cy="3175"/>
            </a:xfrm>
            <a:custGeom>
              <a:avLst/>
              <a:gdLst/>
              <a:ahLst/>
              <a:cxnLst>
                <a:cxn ang="0">
                  <a:pos x="5" y="2"/>
                </a:cxn>
                <a:cxn ang="0">
                  <a:pos x="5" y="0"/>
                </a:cxn>
                <a:cxn ang="0">
                  <a:pos x="2" y="0"/>
                </a:cxn>
                <a:cxn ang="0">
                  <a:pos x="0" y="2"/>
                </a:cxn>
                <a:cxn ang="0">
                  <a:pos x="2" y="2"/>
                </a:cxn>
                <a:cxn ang="0">
                  <a:pos x="5" y="2"/>
                </a:cxn>
              </a:cxnLst>
              <a:rect l="0" t="0" r="r" b="b"/>
              <a:pathLst>
                <a:path w="5" h="2">
                  <a:moveTo>
                    <a:pt x="5" y="2"/>
                  </a:moveTo>
                  <a:lnTo>
                    <a:pt x="5" y="0"/>
                  </a:lnTo>
                  <a:lnTo>
                    <a:pt x="2" y="0"/>
                  </a:lnTo>
                  <a:lnTo>
                    <a:pt x="0" y="2"/>
                  </a:lnTo>
                  <a:lnTo>
                    <a:pt x="2" y="2"/>
                  </a:lnTo>
                  <a:lnTo>
                    <a:pt x="5"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3" name="Freeform 218"/>
            <p:cNvSpPr>
              <a:spLocks/>
            </p:cNvSpPr>
            <p:nvPr/>
          </p:nvSpPr>
          <p:spPr bwMode="gray">
            <a:xfrm>
              <a:off x="8285163" y="2801938"/>
              <a:ext cx="14288" cy="6350"/>
            </a:xfrm>
            <a:custGeom>
              <a:avLst/>
              <a:gdLst/>
              <a:ahLst/>
              <a:cxnLst>
                <a:cxn ang="0">
                  <a:pos x="5" y="0"/>
                </a:cxn>
                <a:cxn ang="0">
                  <a:pos x="3" y="0"/>
                </a:cxn>
                <a:cxn ang="0">
                  <a:pos x="3" y="0"/>
                </a:cxn>
                <a:cxn ang="0">
                  <a:pos x="3" y="2"/>
                </a:cxn>
                <a:cxn ang="0">
                  <a:pos x="0" y="0"/>
                </a:cxn>
                <a:cxn ang="0">
                  <a:pos x="0" y="0"/>
                </a:cxn>
                <a:cxn ang="0">
                  <a:pos x="3" y="2"/>
                </a:cxn>
                <a:cxn ang="0">
                  <a:pos x="3" y="4"/>
                </a:cxn>
                <a:cxn ang="0">
                  <a:pos x="5" y="4"/>
                </a:cxn>
                <a:cxn ang="0">
                  <a:pos x="5" y="2"/>
                </a:cxn>
                <a:cxn ang="0">
                  <a:pos x="7" y="2"/>
                </a:cxn>
                <a:cxn ang="0">
                  <a:pos x="7" y="2"/>
                </a:cxn>
                <a:cxn ang="0">
                  <a:pos x="7" y="2"/>
                </a:cxn>
                <a:cxn ang="0">
                  <a:pos x="7" y="0"/>
                </a:cxn>
                <a:cxn ang="0">
                  <a:pos x="5" y="0"/>
                </a:cxn>
                <a:cxn ang="0">
                  <a:pos x="7" y="0"/>
                </a:cxn>
                <a:cxn ang="0">
                  <a:pos x="7" y="0"/>
                </a:cxn>
                <a:cxn ang="0">
                  <a:pos x="9" y="0"/>
                </a:cxn>
                <a:cxn ang="0">
                  <a:pos x="9" y="0"/>
                </a:cxn>
                <a:cxn ang="0">
                  <a:pos x="5" y="0"/>
                </a:cxn>
                <a:cxn ang="0">
                  <a:pos x="3" y="0"/>
                </a:cxn>
                <a:cxn ang="0">
                  <a:pos x="5" y="0"/>
                </a:cxn>
                <a:cxn ang="0">
                  <a:pos x="3" y="0"/>
                </a:cxn>
                <a:cxn ang="0">
                  <a:pos x="5" y="0"/>
                </a:cxn>
              </a:cxnLst>
              <a:rect l="0" t="0" r="r" b="b"/>
              <a:pathLst>
                <a:path w="9" h="4">
                  <a:moveTo>
                    <a:pt x="5" y="0"/>
                  </a:moveTo>
                  <a:lnTo>
                    <a:pt x="3" y="0"/>
                  </a:lnTo>
                  <a:lnTo>
                    <a:pt x="3" y="0"/>
                  </a:lnTo>
                  <a:lnTo>
                    <a:pt x="3" y="2"/>
                  </a:lnTo>
                  <a:lnTo>
                    <a:pt x="0" y="0"/>
                  </a:lnTo>
                  <a:lnTo>
                    <a:pt x="0" y="0"/>
                  </a:lnTo>
                  <a:lnTo>
                    <a:pt x="3" y="2"/>
                  </a:lnTo>
                  <a:lnTo>
                    <a:pt x="3" y="4"/>
                  </a:lnTo>
                  <a:lnTo>
                    <a:pt x="5" y="4"/>
                  </a:lnTo>
                  <a:lnTo>
                    <a:pt x="5" y="2"/>
                  </a:lnTo>
                  <a:lnTo>
                    <a:pt x="7" y="2"/>
                  </a:lnTo>
                  <a:lnTo>
                    <a:pt x="7" y="2"/>
                  </a:lnTo>
                  <a:lnTo>
                    <a:pt x="7" y="2"/>
                  </a:lnTo>
                  <a:lnTo>
                    <a:pt x="7" y="0"/>
                  </a:lnTo>
                  <a:lnTo>
                    <a:pt x="5" y="0"/>
                  </a:lnTo>
                  <a:lnTo>
                    <a:pt x="7" y="0"/>
                  </a:lnTo>
                  <a:lnTo>
                    <a:pt x="7" y="0"/>
                  </a:lnTo>
                  <a:lnTo>
                    <a:pt x="9" y="0"/>
                  </a:lnTo>
                  <a:lnTo>
                    <a:pt x="9" y="0"/>
                  </a:lnTo>
                  <a:lnTo>
                    <a:pt x="5" y="0"/>
                  </a:lnTo>
                  <a:lnTo>
                    <a:pt x="3" y="0"/>
                  </a:lnTo>
                  <a:lnTo>
                    <a:pt x="5" y="0"/>
                  </a:lnTo>
                  <a:lnTo>
                    <a:pt x="3" y="0"/>
                  </a:lnTo>
                  <a:lnTo>
                    <a:pt x="5"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4" name="Freeform 219"/>
            <p:cNvSpPr>
              <a:spLocks/>
            </p:cNvSpPr>
            <p:nvPr/>
          </p:nvSpPr>
          <p:spPr bwMode="gray">
            <a:xfrm>
              <a:off x="8278813" y="2801938"/>
              <a:ext cx="3175" cy="1588"/>
            </a:xfrm>
            <a:custGeom>
              <a:avLst/>
              <a:gdLst/>
              <a:ahLst/>
              <a:cxnLst>
                <a:cxn ang="0">
                  <a:pos x="2" y="0"/>
                </a:cxn>
                <a:cxn ang="0">
                  <a:pos x="2" y="0"/>
                </a:cxn>
                <a:cxn ang="0">
                  <a:pos x="2" y="0"/>
                </a:cxn>
                <a:cxn ang="0">
                  <a:pos x="0" y="0"/>
                </a:cxn>
                <a:cxn ang="0">
                  <a:pos x="0" y="0"/>
                </a:cxn>
                <a:cxn ang="0">
                  <a:pos x="2" y="0"/>
                </a:cxn>
              </a:cxnLst>
              <a:rect l="0" t="0" r="r" b="b"/>
              <a:pathLst>
                <a:path w="2">
                  <a:moveTo>
                    <a:pt x="2" y="0"/>
                  </a:moveTo>
                  <a:lnTo>
                    <a:pt x="2" y="0"/>
                  </a:lnTo>
                  <a:lnTo>
                    <a:pt x="2" y="0"/>
                  </a:lnTo>
                  <a:lnTo>
                    <a:pt x="0" y="0"/>
                  </a:lnTo>
                  <a:lnTo>
                    <a:pt x="0" y="0"/>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Freeform 220"/>
            <p:cNvSpPr>
              <a:spLocks/>
            </p:cNvSpPr>
            <p:nvPr/>
          </p:nvSpPr>
          <p:spPr bwMode="gray">
            <a:xfrm>
              <a:off x="8245475" y="2801938"/>
              <a:ext cx="36513" cy="12700"/>
            </a:xfrm>
            <a:custGeom>
              <a:avLst/>
              <a:gdLst/>
              <a:ahLst/>
              <a:cxnLst>
                <a:cxn ang="0">
                  <a:pos x="21" y="6"/>
                </a:cxn>
                <a:cxn ang="0">
                  <a:pos x="21" y="6"/>
                </a:cxn>
                <a:cxn ang="0">
                  <a:pos x="23" y="6"/>
                </a:cxn>
                <a:cxn ang="0">
                  <a:pos x="19" y="4"/>
                </a:cxn>
                <a:cxn ang="0">
                  <a:pos x="21" y="2"/>
                </a:cxn>
                <a:cxn ang="0">
                  <a:pos x="21" y="2"/>
                </a:cxn>
                <a:cxn ang="0">
                  <a:pos x="21" y="0"/>
                </a:cxn>
                <a:cxn ang="0">
                  <a:pos x="21" y="0"/>
                </a:cxn>
                <a:cxn ang="0">
                  <a:pos x="19" y="0"/>
                </a:cxn>
                <a:cxn ang="0">
                  <a:pos x="17" y="2"/>
                </a:cxn>
                <a:cxn ang="0">
                  <a:pos x="17" y="2"/>
                </a:cxn>
                <a:cxn ang="0">
                  <a:pos x="17" y="2"/>
                </a:cxn>
                <a:cxn ang="0">
                  <a:pos x="17" y="0"/>
                </a:cxn>
                <a:cxn ang="0">
                  <a:pos x="15" y="0"/>
                </a:cxn>
                <a:cxn ang="0">
                  <a:pos x="15" y="2"/>
                </a:cxn>
                <a:cxn ang="0">
                  <a:pos x="13" y="2"/>
                </a:cxn>
                <a:cxn ang="0">
                  <a:pos x="15" y="2"/>
                </a:cxn>
                <a:cxn ang="0">
                  <a:pos x="13" y="0"/>
                </a:cxn>
                <a:cxn ang="0">
                  <a:pos x="11" y="2"/>
                </a:cxn>
                <a:cxn ang="0">
                  <a:pos x="11" y="0"/>
                </a:cxn>
                <a:cxn ang="0">
                  <a:pos x="11" y="0"/>
                </a:cxn>
                <a:cxn ang="0">
                  <a:pos x="4" y="2"/>
                </a:cxn>
                <a:cxn ang="0">
                  <a:pos x="4" y="2"/>
                </a:cxn>
                <a:cxn ang="0">
                  <a:pos x="4" y="2"/>
                </a:cxn>
                <a:cxn ang="0">
                  <a:pos x="2" y="2"/>
                </a:cxn>
                <a:cxn ang="0">
                  <a:pos x="4" y="2"/>
                </a:cxn>
                <a:cxn ang="0">
                  <a:pos x="2" y="4"/>
                </a:cxn>
                <a:cxn ang="0">
                  <a:pos x="6" y="2"/>
                </a:cxn>
                <a:cxn ang="0">
                  <a:pos x="2" y="4"/>
                </a:cxn>
                <a:cxn ang="0">
                  <a:pos x="2" y="4"/>
                </a:cxn>
                <a:cxn ang="0">
                  <a:pos x="8" y="4"/>
                </a:cxn>
                <a:cxn ang="0">
                  <a:pos x="0" y="6"/>
                </a:cxn>
                <a:cxn ang="0">
                  <a:pos x="0" y="6"/>
                </a:cxn>
                <a:cxn ang="0">
                  <a:pos x="2" y="6"/>
                </a:cxn>
                <a:cxn ang="0">
                  <a:pos x="4" y="8"/>
                </a:cxn>
                <a:cxn ang="0">
                  <a:pos x="4" y="8"/>
                </a:cxn>
                <a:cxn ang="0">
                  <a:pos x="4" y="8"/>
                </a:cxn>
                <a:cxn ang="0">
                  <a:pos x="8" y="8"/>
                </a:cxn>
                <a:cxn ang="0">
                  <a:pos x="13" y="8"/>
                </a:cxn>
                <a:cxn ang="0">
                  <a:pos x="15" y="6"/>
                </a:cxn>
                <a:cxn ang="0">
                  <a:pos x="15" y="6"/>
                </a:cxn>
                <a:cxn ang="0">
                  <a:pos x="15" y="8"/>
                </a:cxn>
                <a:cxn ang="0">
                  <a:pos x="15" y="8"/>
                </a:cxn>
                <a:cxn ang="0">
                  <a:pos x="17" y="8"/>
                </a:cxn>
                <a:cxn ang="0">
                  <a:pos x="19" y="8"/>
                </a:cxn>
                <a:cxn ang="0">
                  <a:pos x="19" y="6"/>
                </a:cxn>
                <a:cxn ang="0">
                  <a:pos x="19" y="6"/>
                </a:cxn>
                <a:cxn ang="0">
                  <a:pos x="19" y="6"/>
                </a:cxn>
                <a:cxn ang="0">
                  <a:pos x="19" y="6"/>
                </a:cxn>
                <a:cxn ang="0">
                  <a:pos x="21" y="6"/>
                </a:cxn>
              </a:cxnLst>
              <a:rect l="0" t="0" r="r" b="b"/>
              <a:pathLst>
                <a:path w="23" h="8">
                  <a:moveTo>
                    <a:pt x="21" y="6"/>
                  </a:moveTo>
                  <a:lnTo>
                    <a:pt x="21" y="6"/>
                  </a:lnTo>
                  <a:lnTo>
                    <a:pt x="23" y="6"/>
                  </a:lnTo>
                  <a:lnTo>
                    <a:pt x="19" y="4"/>
                  </a:lnTo>
                  <a:lnTo>
                    <a:pt x="21" y="2"/>
                  </a:lnTo>
                  <a:lnTo>
                    <a:pt x="21" y="2"/>
                  </a:lnTo>
                  <a:lnTo>
                    <a:pt x="21" y="0"/>
                  </a:lnTo>
                  <a:lnTo>
                    <a:pt x="21" y="0"/>
                  </a:lnTo>
                  <a:lnTo>
                    <a:pt x="19" y="0"/>
                  </a:lnTo>
                  <a:lnTo>
                    <a:pt x="17" y="2"/>
                  </a:lnTo>
                  <a:lnTo>
                    <a:pt x="17" y="2"/>
                  </a:lnTo>
                  <a:lnTo>
                    <a:pt x="17" y="2"/>
                  </a:lnTo>
                  <a:lnTo>
                    <a:pt x="17" y="0"/>
                  </a:lnTo>
                  <a:lnTo>
                    <a:pt x="15" y="0"/>
                  </a:lnTo>
                  <a:lnTo>
                    <a:pt x="15" y="2"/>
                  </a:lnTo>
                  <a:lnTo>
                    <a:pt x="13" y="2"/>
                  </a:lnTo>
                  <a:lnTo>
                    <a:pt x="15" y="2"/>
                  </a:lnTo>
                  <a:lnTo>
                    <a:pt x="13" y="0"/>
                  </a:lnTo>
                  <a:lnTo>
                    <a:pt x="11" y="2"/>
                  </a:lnTo>
                  <a:lnTo>
                    <a:pt x="11" y="0"/>
                  </a:lnTo>
                  <a:lnTo>
                    <a:pt x="11" y="0"/>
                  </a:lnTo>
                  <a:lnTo>
                    <a:pt x="4" y="2"/>
                  </a:lnTo>
                  <a:lnTo>
                    <a:pt x="4" y="2"/>
                  </a:lnTo>
                  <a:lnTo>
                    <a:pt x="4" y="2"/>
                  </a:lnTo>
                  <a:lnTo>
                    <a:pt x="2" y="2"/>
                  </a:lnTo>
                  <a:lnTo>
                    <a:pt x="4" y="2"/>
                  </a:lnTo>
                  <a:lnTo>
                    <a:pt x="2" y="4"/>
                  </a:lnTo>
                  <a:lnTo>
                    <a:pt x="6" y="2"/>
                  </a:lnTo>
                  <a:lnTo>
                    <a:pt x="2" y="4"/>
                  </a:lnTo>
                  <a:lnTo>
                    <a:pt x="2" y="4"/>
                  </a:lnTo>
                  <a:lnTo>
                    <a:pt x="8" y="4"/>
                  </a:lnTo>
                  <a:lnTo>
                    <a:pt x="0" y="6"/>
                  </a:lnTo>
                  <a:lnTo>
                    <a:pt x="0" y="6"/>
                  </a:lnTo>
                  <a:lnTo>
                    <a:pt x="2" y="6"/>
                  </a:lnTo>
                  <a:lnTo>
                    <a:pt x="4" y="8"/>
                  </a:lnTo>
                  <a:lnTo>
                    <a:pt x="4" y="8"/>
                  </a:lnTo>
                  <a:lnTo>
                    <a:pt x="4" y="8"/>
                  </a:lnTo>
                  <a:lnTo>
                    <a:pt x="8" y="8"/>
                  </a:lnTo>
                  <a:lnTo>
                    <a:pt x="13" y="8"/>
                  </a:lnTo>
                  <a:lnTo>
                    <a:pt x="15" y="6"/>
                  </a:lnTo>
                  <a:lnTo>
                    <a:pt x="15" y="6"/>
                  </a:lnTo>
                  <a:lnTo>
                    <a:pt x="15" y="8"/>
                  </a:lnTo>
                  <a:lnTo>
                    <a:pt x="15" y="8"/>
                  </a:lnTo>
                  <a:lnTo>
                    <a:pt x="17" y="8"/>
                  </a:lnTo>
                  <a:lnTo>
                    <a:pt x="19" y="8"/>
                  </a:lnTo>
                  <a:lnTo>
                    <a:pt x="19" y="6"/>
                  </a:lnTo>
                  <a:lnTo>
                    <a:pt x="19" y="6"/>
                  </a:lnTo>
                  <a:lnTo>
                    <a:pt x="19" y="6"/>
                  </a:lnTo>
                  <a:lnTo>
                    <a:pt x="19" y="6"/>
                  </a:lnTo>
                  <a:lnTo>
                    <a:pt x="21"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Freeform 221"/>
            <p:cNvSpPr>
              <a:spLocks/>
            </p:cNvSpPr>
            <p:nvPr/>
          </p:nvSpPr>
          <p:spPr bwMode="gray">
            <a:xfrm>
              <a:off x="8242300" y="2967038"/>
              <a:ext cx="30163" cy="12700"/>
            </a:xfrm>
            <a:custGeom>
              <a:avLst/>
              <a:gdLst/>
              <a:ahLst/>
              <a:cxnLst>
                <a:cxn ang="0">
                  <a:pos x="19" y="6"/>
                </a:cxn>
                <a:cxn ang="0">
                  <a:pos x="13" y="4"/>
                </a:cxn>
                <a:cxn ang="0">
                  <a:pos x="8" y="2"/>
                </a:cxn>
                <a:cxn ang="0">
                  <a:pos x="6" y="0"/>
                </a:cxn>
                <a:cxn ang="0">
                  <a:pos x="2" y="2"/>
                </a:cxn>
                <a:cxn ang="0">
                  <a:pos x="0" y="4"/>
                </a:cxn>
                <a:cxn ang="0">
                  <a:pos x="0" y="4"/>
                </a:cxn>
                <a:cxn ang="0">
                  <a:pos x="4" y="2"/>
                </a:cxn>
                <a:cxn ang="0">
                  <a:pos x="6" y="2"/>
                </a:cxn>
                <a:cxn ang="0">
                  <a:pos x="6" y="2"/>
                </a:cxn>
                <a:cxn ang="0">
                  <a:pos x="10" y="4"/>
                </a:cxn>
                <a:cxn ang="0">
                  <a:pos x="13" y="6"/>
                </a:cxn>
                <a:cxn ang="0">
                  <a:pos x="13" y="6"/>
                </a:cxn>
                <a:cxn ang="0">
                  <a:pos x="13" y="8"/>
                </a:cxn>
                <a:cxn ang="0">
                  <a:pos x="19" y="6"/>
                </a:cxn>
              </a:cxnLst>
              <a:rect l="0" t="0" r="r" b="b"/>
              <a:pathLst>
                <a:path w="19" h="8">
                  <a:moveTo>
                    <a:pt x="19" y="6"/>
                  </a:moveTo>
                  <a:lnTo>
                    <a:pt x="13" y="4"/>
                  </a:lnTo>
                  <a:lnTo>
                    <a:pt x="8" y="2"/>
                  </a:lnTo>
                  <a:lnTo>
                    <a:pt x="6" y="0"/>
                  </a:lnTo>
                  <a:lnTo>
                    <a:pt x="2" y="2"/>
                  </a:lnTo>
                  <a:lnTo>
                    <a:pt x="0" y="4"/>
                  </a:lnTo>
                  <a:lnTo>
                    <a:pt x="0" y="4"/>
                  </a:lnTo>
                  <a:lnTo>
                    <a:pt x="4" y="2"/>
                  </a:lnTo>
                  <a:lnTo>
                    <a:pt x="6" y="2"/>
                  </a:lnTo>
                  <a:lnTo>
                    <a:pt x="6" y="2"/>
                  </a:lnTo>
                  <a:lnTo>
                    <a:pt x="10" y="4"/>
                  </a:lnTo>
                  <a:lnTo>
                    <a:pt x="13" y="6"/>
                  </a:lnTo>
                  <a:lnTo>
                    <a:pt x="13" y="6"/>
                  </a:lnTo>
                  <a:lnTo>
                    <a:pt x="13" y="8"/>
                  </a:lnTo>
                  <a:lnTo>
                    <a:pt x="19"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Freeform 222"/>
            <p:cNvSpPr>
              <a:spLocks/>
            </p:cNvSpPr>
            <p:nvPr/>
          </p:nvSpPr>
          <p:spPr bwMode="gray">
            <a:xfrm>
              <a:off x="8356600" y="2774950"/>
              <a:ext cx="114300" cy="66675"/>
            </a:xfrm>
            <a:custGeom>
              <a:avLst/>
              <a:gdLst/>
              <a:ahLst/>
              <a:cxnLst>
                <a:cxn ang="0">
                  <a:pos x="47" y="21"/>
                </a:cxn>
                <a:cxn ang="0">
                  <a:pos x="49" y="19"/>
                </a:cxn>
                <a:cxn ang="0">
                  <a:pos x="55" y="21"/>
                </a:cxn>
                <a:cxn ang="0">
                  <a:pos x="55" y="19"/>
                </a:cxn>
                <a:cxn ang="0">
                  <a:pos x="51" y="19"/>
                </a:cxn>
                <a:cxn ang="0">
                  <a:pos x="51" y="17"/>
                </a:cxn>
                <a:cxn ang="0">
                  <a:pos x="58" y="15"/>
                </a:cxn>
                <a:cxn ang="0">
                  <a:pos x="58" y="15"/>
                </a:cxn>
                <a:cxn ang="0">
                  <a:pos x="60" y="12"/>
                </a:cxn>
                <a:cxn ang="0">
                  <a:pos x="64" y="10"/>
                </a:cxn>
                <a:cxn ang="0">
                  <a:pos x="62" y="8"/>
                </a:cxn>
                <a:cxn ang="0">
                  <a:pos x="64" y="6"/>
                </a:cxn>
                <a:cxn ang="0">
                  <a:pos x="64" y="6"/>
                </a:cxn>
                <a:cxn ang="0">
                  <a:pos x="68" y="4"/>
                </a:cxn>
                <a:cxn ang="0">
                  <a:pos x="70" y="2"/>
                </a:cxn>
                <a:cxn ang="0">
                  <a:pos x="58" y="4"/>
                </a:cxn>
                <a:cxn ang="0">
                  <a:pos x="58" y="4"/>
                </a:cxn>
                <a:cxn ang="0">
                  <a:pos x="58" y="2"/>
                </a:cxn>
                <a:cxn ang="0">
                  <a:pos x="47" y="2"/>
                </a:cxn>
                <a:cxn ang="0">
                  <a:pos x="45" y="2"/>
                </a:cxn>
                <a:cxn ang="0">
                  <a:pos x="36" y="2"/>
                </a:cxn>
                <a:cxn ang="0">
                  <a:pos x="38" y="2"/>
                </a:cxn>
                <a:cxn ang="0">
                  <a:pos x="36" y="2"/>
                </a:cxn>
                <a:cxn ang="0">
                  <a:pos x="30" y="2"/>
                </a:cxn>
                <a:cxn ang="0">
                  <a:pos x="26" y="2"/>
                </a:cxn>
                <a:cxn ang="0">
                  <a:pos x="19" y="4"/>
                </a:cxn>
                <a:cxn ang="0">
                  <a:pos x="11" y="6"/>
                </a:cxn>
                <a:cxn ang="0">
                  <a:pos x="13" y="6"/>
                </a:cxn>
                <a:cxn ang="0">
                  <a:pos x="4" y="8"/>
                </a:cxn>
                <a:cxn ang="0">
                  <a:pos x="9" y="10"/>
                </a:cxn>
                <a:cxn ang="0">
                  <a:pos x="2" y="10"/>
                </a:cxn>
                <a:cxn ang="0">
                  <a:pos x="9" y="12"/>
                </a:cxn>
                <a:cxn ang="0">
                  <a:pos x="15" y="15"/>
                </a:cxn>
                <a:cxn ang="0">
                  <a:pos x="15" y="17"/>
                </a:cxn>
                <a:cxn ang="0">
                  <a:pos x="15" y="19"/>
                </a:cxn>
                <a:cxn ang="0">
                  <a:pos x="17" y="19"/>
                </a:cxn>
                <a:cxn ang="0">
                  <a:pos x="17" y="21"/>
                </a:cxn>
                <a:cxn ang="0">
                  <a:pos x="19" y="23"/>
                </a:cxn>
                <a:cxn ang="0">
                  <a:pos x="17" y="25"/>
                </a:cxn>
                <a:cxn ang="0">
                  <a:pos x="15" y="25"/>
                </a:cxn>
                <a:cxn ang="0">
                  <a:pos x="11" y="27"/>
                </a:cxn>
                <a:cxn ang="0">
                  <a:pos x="11" y="29"/>
                </a:cxn>
                <a:cxn ang="0">
                  <a:pos x="11" y="32"/>
                </a:cxn>
                <a:cxn ang="0">
                  <a:pos x="13" y="34"/>
                </a:cxn>
                <a:cxn ang="0">
                  <a:pos x="13" y="38"/>
                </a:cxn>
                <a:cxn ang="0">
                  <a:pos x="13" y="38"/>
                </a:cxn>
                <a:cxn ang="0">
                  <a:pos x="13" y="40"/>
                </a:cxn>
                <a:cxn ang="0">
                  <a:pos x="17" y="42"/>
                </a:cxn>
                <a:cxn ang="0">
                  <a:pos x="24" y="38"/>
                </a:cxn>
                <a:cxn ang="0">
                  <a:pos x="24" y="36"/>
                </a:cxn>
                <a:cxn ang="0">
                  <a:pos x="26" y="34"/>
                </a:cxn>
                <a:cxn ang="0">
                  <a:pos x="28" y="32"/>
                </a:cxn>
                <a:cxn ang="0">
                  <a:pos x="32" y="29"/>
                </a:cxn>
                <a:cxn ang="0">
                  <a:pos x="32" y="29"/>
                </a:cxn>
                <a:cxn ang="0">
                  <a:pos x="38" y="27"/>
                </a:cxn>
                <a:cxn ang="0">
                  <a:pos x="45" y="25"/>
                </a:cxn>
              </a:cxnLst>
              <a:rect l="0" t="0" r="r" b="b"/>
              <a:pathLst>
                <a:path w="72" h="42">
                  <a:moveTo>
                    <a:pt x="55" y="23"/>
                  </a:moveTo>
                  <a:lnTo>
                    <a:pt x="51" y="21"/>
                  </a:lnTo>
                  <a:lnTo>
                    <a:pt x="47" y="23"/>
                  </a:lnTo>
                  <a:lnTo>
                    <a:pt x="49" y="21"/>
                  </a:lnTo>
                  <a:lnTo>
                    <a:pt x="47" y="21"/>
                  </a:lnTo>
                  <a:lnTo>
                    <a:pt x="47" y="21"/>
                  </a:lnTo>
                  <a:lnTo>
                    <a:pt x="47" y="21"/>
                  </a:lnTo>
                  <a:lnTo>
                    <a:pt x="51" y="21"/>
                  </a:lnTo>
                  <a:lnTo>
                    <a:pt x="49" y="21"/>
                  </a:lnTo>
                  <a:lnTo>
                    <a:pt x="49" y="19"/>
                  </a:lnTo>
                  <a:lnTo>
                    <a:pt x="49" y="19"/>
                  </a:lnTo>
                  <a:lnTo>
                    <a:pt x="53" y="21"/>
                  </a:lnTo>
                  <a:lnTo>
                    <a:pt x="53" y="21"/>
                  </a:lnTo>
                  <a:lnTo>
                    <a:pt x="55" y="21"/>
                  </a:lnTo>
                  <a:lnTo>
                    <a:pt x="55" y="21"/>
                  </a:lnTo>
                  <a:lnTo>
                    <a:pt x="55" y="21"/>
                  </a:lnTo>
                  <a:lnTo>
                    <a:pt x="55" y="21"/>
                  </a:lnTo>
                  <a:lnTo>
                    <a:pt x="55" y="19"/>
                  </a:lnTo>
                  <a:lnTo>
                    <a:pt x="55" y="21"/>
                  </a:lnTo>
                  <a:lnTo>
                    <a:pt x="55" y="19"/>
                  </a:lnTo>
                  <a:lnTo>
                    <a:pt x="55" y="19"/>
                  </a:lnTo>
                  <a:lnTo>
                    <a:pt x="55" y="19"/>
                  </a:lnTo>
                  <a:lnTo>
                    <a:pt x="53" y="19"/>
                  </a:lnTo>
                  <a:lnTo>
                    <a:pt x="51" y="19"/>
                  </a:lnTo>
                  <a:lnTo>
                    <a:pt x="51" y="19"/>
                  </a:lnTo>
                  <a:lnTo>
                    <a:pt x="53" y="19"/>
                  </a:lnTo>
                  <a:lnTo>
                    <a:pt x="51" y="17"/>
                  </a:lnTo>
                  <a:lnTo>
                    <a:pt x="53" y="17"/>
                  </a:lnTo>
                  <a:lnTo>
                    <a:pt x="51" y="17"/>
                  </a:lnTo>
                  <a:lnTo>
                    <a:pt x="51" y="17"/>
                  </a:lnTo>
                  <a:lnTo>
                    <a:pt x="55" y="17"/>
                  </a:lnTo>
                  <a:lnTo>
                    <a:pt x="58" y="17"/>
                  </a:lnTo>
                  <a:lnTo>
                    <a:pt x="60" y="17"/>
                  </a:lnTo>
                  <a:lnTo>
                    <a:pt x="60" y="17"/>
                  </a:lnTo>
                  <a:lnTo>
                    <a:pt x="58" y="15"/>
                  </a:lnTo>
                  <a:lnTo>
                    <a:pt x="58" y="15"/>
                  </a:lnTo>
                  <a:lnTo>
                    <a:pt x="62" y="15"/>
                  </a:lnTo>
                  <a:lnTo>
                    <a:pt x="60" y="15"/>
                  </a:lnTo>
                  <a:lnTo>
                    <a:pt x="60" y="15"/>
                  </a:lnTo>
                  <a:lnTo>
                    <a:pt x="58" y="15"/>
                  </a:lnTo>
                  <a:lnTo>
                    <a:pt x="60" y="12"/>
                  </a:lnTo>
                  <a:lnTo>
                    <a:pt x="58" y="12"/>
                  </a:lnTo>
                  <a:lnTo>
                    <a:pt x="62" y="12"/>
                  </a:lnTo>
                  <a:lnTo>
                    <a:pt x="62" y="12"/>
                  </a:lnTo>
                  <a:lnTo>
                    <a:pt x="60" y="12"/>
                  </a:lnTo>
                  <a:lnTo>
                    <a:pt x="62" y="12"/>
                  </a:lnTo>
                  <a:lnTo>
                    <a:pt x="60" y="12"/>
                  </a:lnTo>
                  <a:lnTo>
                    <a:pt x="58" y="10"/>
                  </a:lnTo>
                  <a:lnTo>
                    <a:pt x="64" y="10"/>
                  </a:lnTo>
                  <a:lnTo>
                    <a:pt x="64" y="10"/>
                  </a:lnTo>
                  <a:lnTo>
                    <a:pt x="62" y="10"/>
                  </a:lnTo>
                  <a:lnTo>
                    <a:pt x="62" y="10"/>
                  </a:lnTo>
                  <a:lnTo>
                    <a:pt x="62" y="8"/>
                  </a:lnTo>
                  <a:lnTo>
                    <a:pt x="64" y="8"/>
                  </a:lnTo>
                  <a:lnTo>
                    <a:pt x="62" y="8"/>
                  </a:lnTo>
                  <a:lnTo>
                    <a:pt x="60" y="8"/>
                  </a:lnTo>
                  <a:lnTo>
                    <a:pt x="62" y="8"/>
                  </a:lnTo>
                  <a:lnTo>
                    <a:pt x="62" y="8"/>
                  </a:lnTo>
                  <a:lnTo>
                    <a:pt x="62" y="8"/>
                  </a:lnTo>
                  <a:lnTo>
                    <a:pt x="64" y="6"/>
                  </a:lnTo>
                  <a:lnTo>
                    <a:pt x="64" y="6"/>
                  </a:lnTo>
                  <a:lnTo>
                    <a:pt x="64" y="6"/>
                  </a:lnTo>
                  <a:lnTo>
                    <a:pt x="66" y="6"/>
                  </a:lnTo>
                  <a:lnTo>
                    <a:pt x="64" y="6"/>
                  </a:lnTo>
                  <a:lnTo>
                    <a:pt x="64" y="6"/>
                  </a:lnTo>
                  <a:lnTo>
                    <a:pt x="64" y="6"/>
                  </a:lnTo>
                  <a:lnTo>
                    <a:pt x="64" y="6"/>
                  </a:lnTo>
                  <a:lnTo>
                    <a:pt x="64" y="6"/>
                  </a:lnTo>
                  <a:lnTo>
                    <a:pt x="64" y="6"/>
                  </a:lnTo>
                  <a:lnTo>
                    <a:pt x="68" y="4"/>
                  </a:lnTo>
                  <a:lnTo>
                    <a:pt x="62" y="4"/>
                  </a:lnTo>
                  <a:lnTo>
                    <a:pt x="70" y="4"/>
                  </a:lnTo>
                  <a:lnTo>
                    <a:pt x="70" y="4"/>
                  </a:lnTo>
                  <a:lnTo>
                    <a:pt x="72" y="4"/>
                  </a:lnTo>
                  <a:lnTo>
                    <a:pt x="70" y="2"/>
                  </a:lnTo>
                  <a:lnTo>
                    <a:pt x="66" y="4"/>
                  </a:lnTo>
                  <a:lnTo>
                    <a:pt x="66" y="4"/>
                  </a:lnTo>
                  <a:lnTo>
                    <a:pt x="64" y="4"/>
                  </a:lnTo>
                  <a:lnTo>
                    <a:pt x="64" y="4"/>
                  </a:lnTo>
                  <a:lnTo>
                    <a:pt x="58" y="4"/>
                  </a:lnTo>
                  <a:lnTo>
                    <a:pt x="62" y="4"/>
                  </a:lnTo>
                  <a:lnTo>
                    <a:pt x="62" y="4"/>
                  </a:lnTo>
                  <a:lnTo>
                    <a:pt x="62" y="2"/>
                  </a:lnTo>
                  <a:lnTo>
                    <a:pt x="55" y="4"/>
                  </a:lnTo>
                  <a:lnTo>
                    <a:pt x="58" y="4"/>
                  </a:lnTo>
                  <a:lnTo>
                    <a:pt x="58" y="2"/>
                  </a:lnTo>
                  <a:lnTo>
                    <a:pt x="49" y="4"/>
                  </a:lnTo>
                  <a:lnTo>
                    <a:pt x="53" y="2"/>
                  </a:lnTo>
                  <a:lnTo>
                    <a:pt x="51" y="2"/>
                  </a:lnTo>
                  <a:lnTo>
                    <a:pt x="58" y="2"/>
                  </a:lnTo>
                  <a:lnTo>
                    <a:pt x="62" y="2"/>
                  </a:lnTo>
                  <a:lnTo>
                    <a:pt x="58" y="2"/>
                  </a:lnTo>
                  <a:lnTo>
                    <a:pt x="60" y="2"/>
                  </a:lnTo>
                  <a:lnTo>
                    <a:pt x="60" y="2"/>
                  </a:lnTo>
                  <a:lnTo>
                    <a:pt x="47" y="2"/>
                  </a:lnTo>
                  <a:lnTo>
                    <a:pt x="51" y="2"/>
                  </a:lnTo>
                  <a:lnTo>
                    <a:pt x="49" y="2"/>
                  </a:lnTo>
                  <a:lnTo>
                    <a:pt x="58" y="2"/>
                  </a:lnTo>
                  <a:lnTo>
                    <a:pt x="53" y="0"/>
                  </a:lnTo>
                  <a:lnTo>
                    <a:pt x="45" y="2"/>
                  </a:lnTo>
                  <a:lnTo>
                    <a:pt x="45" y="2"/>
                  </a:lnTo>
                  <a:lnTo>
                    <a:pt x="43" y="2"/>
                  </a:lnTo>
                  <a:lnTo>
                    <a:pt x="45" y="2"/>
                  </a:lnTo>
                  <a:lnTo>
                    <a:pt x="41" y="2"/>
                  </a:lnTo>
                  <a:lnTo>
                    <a:pt x="36" y="2"/>
                  </a:lnTo>
                  <a:lnTo>
                    <a:pt x="43" y="2"/>
                  </a:lnTo>
                  <a:lnTo>
                    <a:pt x="36" y="2"/>
                  </a:lnTo>
                  <a:lnTo>
                    <a:pt x="38" y="2"/>
                  </a:lnTo>
                  <a:lnTo>
                    <a:pt x="38" y="2"/>
                  </a:lnTo>
                  <a:lnTo>
                    <a:pt x="38" y="2"/>
                  </a:lnTo>
                  <a:lnTo>
                    <a:pt x="34" y="2"/>
                  </a:lnTo>
                  <a:lnTo>
                    <a:pt x="36" y="2"/>
                  </a:lnTo>
                  <a:lnTo>
                    <a:pt x="36" y="2"/>
                  </a:lnTo>
                  <a:lnTo>
                    <a:pt x="38" y="2"/>
                  </a:lnTo>
                  <a:lnTo>
                    <a:pt x="36" y="2"/>
                  </a:lnTo>
                  <a:lnTo>
                    <a:pt x="36" y="4"/>
                  </a:lnTo>
                  <a:lnTo>
                    <a:pt x="36" y="4"/>
                  </a:lnTo>
                  <a:lnTo>
                    <a:pt x="30" y="2"/>
                  </a:lnTo>
                  <a:lnTo>
                    <a:pt x="32" y="2"/>
                  </a:lnTo>
                  <a:lnTo>
                    <a:pt x="30" y="2"/>
                  </a:lnTo>
                  <a:lnTo>
                    <a:pt x="30" y="4"/>
                  </a:lnTo>
                  <a:lnTo>
                    <a:pt x="28" y="2"/>
                  </a:lnTo>
                  <a:lnTo>
                    <a:pt x="26" y="4"/>
                  </a:lnTo>
                  <a:lnTo>
                    <a:pt x="28" y="2"/>
                  </a:lnTo>
                  <a:lnTo>
                    <a:pt x="26" y="2"/>
                  </a:lnTo>
                  <a:lnTo>
                    <a:pt x="21" y="2"/>
                  </a:lnTo>
                  <a:lnTo>
                    <a:pt x="24" y="4"/>
                  </a:lnTo>
                  <a:lnTo>
                    <a:pt x="19" y="2"/>
                  </a:lnTo>
                  <a:lnTo>
                    <a:pt x="19" y="4"/>
                  </a:lnTo>
                  <a:lnTo>
                    <a:pt x="19" y="4"/>
                  </a:lnTo>
                  <a:lnTo>
                    <a:pt x="17" y="4"/>
                  </a:lnTo>
                  <a:lnTo>
                    <a:pt x="17" y="4"/>
                  </a:lnTo>
                  <a:lnTo>
                    <a:pt x="15" y="4"/>
                  </a:lnTo>
                  <a:lnTo>
                    <a:pt x="11" y="6"/>
                  </a:lnTo>
                  <a:lnTo>
                    <a:pt x="11" y="6"/>
                  </a:lnTo>
                  <a:lnTo>
                    <a:pt x="15" y="6"/>
                  </a:lnTo>
                  <a:lnTo>
                    <a:pt x="13" y="6"/>
                  </a:lnTo>
                  <a:lnTo>
                    <a:pt x="13" y="6"/>
                  </a:lnTo>
                  <a:lnTo>
                    <a:pt x="13" y="6"/>
                  </a:lnTo>
                  <a:lnTo>
                    <a:pt x="13" y="6"/>
                  </a:lnTo>
                  <a:lnTo>
                    <a:pt x="11" y="6"/>
                  </a:lnTo>
                  <a:lnTo>
                    <a:pt x="7" y="6"/>
                  </a:lnTo>
                  <a:lnTo>
                    <a:pt x="0" y="8"/>
                  </a:lnTo>
                  <a:lnTo>
                    <a:pt x="2" y="8"/>
                  </a:lnTo>
                  <a:lnTo>
                    <a:pt x="4" y="8"/>
                  </a:lnTo>
                  <a:lnTo>
                    <a:pt x="2" y="8"/>
                  </a:lnTo>
                  <a:lnTo>
                    <a:pt x="4" y="8"/>
                  </a:lnTo>
                  <a:lnTo>
                    <a:pt x="2" y="10"/>
                  </a:lnTo>
                  <a:lnTo>
                    <a:pt x="9" y="8"/>
                  </a:lnTo>
                  <a:lnTo>
                    <a:pt x="9" y="10"/>
                  </a:lnTo>
                  <a:lnTo>
                    <a:pt x="7" y="10"/>
                  </a:lnTo>
                  <a:lnTo>
                    <a:pt x="9" y="10"/>
                  </a:lnTo>
                  <a:lnTo>
                    <a:pt x="0" y="10"/>
                  </a:lnTo>
                  <a:lnTo>
                    <a:pt x="4" y="10"/>
                  </a:lnTo>
                  <a:lnTo>
                    <a:pt x="2" y="10"/>
                  </a:lnTo>
                  <a:lnTo>
                    <a:pt x="2" y="12"/>
                  </a:lnTo>
                  <a:lnTo>
                    <a:pt x="4" y="12"/>
                  </a:lnTo>
                  <a:lnTo>
                    <a:pt x="4" y="12"/>
                  </a:lnTo>
                  <a:lnTo>
                    <a:pt x="7" y="12"/>
                  </a:lnTo>
                  <a:lnTo>
                    <a:pt x="9" y="12"/>
                  </a:lnTo>
                  <a:lnTo>
                    <a:pt x="15" y="12"/>
                  </a:lnTo>
                  <a:lnTo>
                    <a:pt x="15" y="12"/>
                  </a:lnTo>
                  <a:lnTo>
                    <a:pt x="13" y="12"/>
                  </a:lnTo>
                  <a:lnTo>
                    <a:pt x="15" y="15"/>
                  </a:lnTo>
                  <a:lnTo>
                    <a:pt x="15" y="15"/>
                  </a:lnTo>
                  <a:lnTo>
                    <a:pt x="15" y="15"/>
                  </a:lnTo>
                  <a:lnTo>
                    <a:pt x="15" y="15"/>
                  </a:lnTo>
                  <a:lnTo>
                    <a:pt x="15" y="15"/>
                  </a:lnTo>
                  <a:lnTo>
                    <a:pt x="15" y="17"/>
                  </a:lnTo>
                  <a:lnTo>
                    <a:pt x="15" y="17"/>
                  </a:lnTo>
                  <a:lnTo>
                    <a:pt x="15" y="17"/>
                  </a:lnTo>
                  <a:lnTo>
                    <a:pt x="15" y="17"/>
                  </a:lnTo>
                  <a:lnTo>
                    <a:pt x="15" y="19"/>
                  </a:lnTo>
                  <a:lnTo>
                    <a:pt x="13" y="19"/>
                  </a:lnTo>
                  <a:lnTo>
                    <a:pt x="15" y="19"/>
                  </a:lnTo>
                  <a:lnTo>
                    <a:pt x="13" y="19"/>
                  </a:lnTo>
                  <a:lnTo>
                    <a:pt x="15" y="21"/>
                  </a:lnTo>
                  <a:lnTo>
                    <a:pt x="15" y="19"/>
                  </a:lnTo>
                  <a:lnTo>
                    <a:pt x="17" y="19"/>
                  </a:lnTo>
                  <a:lnTo>
                    <a:pt x="17" y="19"/>
                  </a:lnTo>
                  <a:lnTo>
                    <a:pt x="17" y="21"/>
                  </a:lnTo>
                  <a:lnTo>
                    <a:pt x="17" y="21"/>
                  </a:lnTo>
                  <a:lnTo>
                    <a:pt x="17" y="21"/>
                  </a:lnTo>
                  <a:lnTo>
                    <a:pt x="17" y="21"/>
                  </a:lnTo>
                  <a:lnTo>
                    <a:pt x="17" y="21"/>
                  </a:lnTo>
                  <a:lnTo>
                    <a:pt x="17" y="21"/>
                  </a:lnTo>
                  <a:lnTo>
                    <a:pt x="17" y="21"/>
                  </a:lnTo>
                  <a:lnTo>
                    <a:pt x="19" y="21"/>
                  </a:lnTo>
                  <a:lnTo>
                    <a:pt x="17" y="21"/>
                  </a:lnTo>
                  <a:lnTo>
                    <a:pt x="19" y="23"/>
                  </a:lnTo>
                  <a:lnTo>
                    <a:pt x="13" y="21"/>
                  </a:lnTo>
                  <a:lnTo>
                    <a:pt x="15" y="23"/>
                  </a:lnTo>
                  <a:lnTo>
                    <a:pt x="19" y="23"/>
                  </a:lnTo>
                  <a:lnTo>
                    <a:pt x="17" y="23"/>
                  </a:lnTo>
                  <a:lnTo>
                    <a:pt x="17" y="25"/>
                  </a:lnTo>
                  <a:lnTo>
                    <a:pt x="17" y="25"/>
                  </a:lnTo>
                  <a:lnTo>
                    <a:pt x="15" y="25"/>
                  </a:lnTo>
                  <a:lnTo>
                    <a:pt x="13" y="25"/>
                  </a:lnTo>
                  <a:lnTo>
                    <a:pt x="15" y="25"/>
                  </a:lnTo>
                  <a:lnTo>
                    <a:pt x="15" y="25"/>
                  </a:lnTo>
                  <a:lnTo>
                    <a:pt x="15" y="25"/>
                  </a:lnTo>
                  <a:lnTo>
                    <a:pt x="13" y="25"/>
                  </a:lnTo>
                  <a:lnTo>
                    <a:pt x="13" y="27"/>
                  </a:lnTo>
                  <a:lnTo>
                    <a:pt x="13" y="27"/>
                  </a:lnTo>
                  <a:lnTo>
                    <a:pt x="11" y="27"/>
                  </a:lnTo>
                  <a:lnTo>
                    <a:pt x="13" y="27"/>
                  </a:lnTo>
                  <a:lnTo>
                    <a:pt x="11" y="27"/>
                  </a:lnTo>
                  <a:lnTo>
                    <a:pt x="13" y="29"/>
                  </a:lnTo>
                  <a:lnTo>
                    <a:pt x="11" y="29"/>
                  </a:lnTo>
                  <a:lnTo>
                    <a:pt x="11" y="29"/>
                  </a:lnTo>
                  <a:lnTo>
                    <a:pt x="11" y="29"/>
                  </a:lnTo>
                  <a:lnTo>
                    <a:pt x="11" y="29"/>
                  </a:lnTo>
                  <a:lnTo>
                    <a:pt x="11" y="32"/>
                  </a:lnTo>
                  <a:lnTo>
                    <a:pt x="11" y="32"/>
                  </a:lnTo>
                  <a:lnTo>
                    <a:pt x="11" y="32"/>
                  </a:lnTo>
                  <a:lnTo>
                    <a:pt x="11" y="32"/>
                  </a:lnTo>
                  <a:lnTo>
                    <a:pt x="11" y="34"/>
                  </a:lnTo>
                  <a:lnTo>
                    <a:pt x="13" y="32"/>
                  </a:lnTo>
                  <a:lnTo>
                    <a:pt x="13" y="34"/>
                  </a:lnTo>
                  <a:lnTo>
                    <a:pt x="13" y="34"/>
                  </a:lnTo>
                  <a:lnTo>
                    <a:pt x="13" y="34"/>
                  </a:lnTo>
                  <a:lnTo>
                    <a:pt x="11" y="34"/>
                  </a:lnTo>
                  <a:lnTo>
                    <a:pt x="11" y="36"/>
                  </a:lnTo>
                  <a:lnTo>
                    <a:pt x="13" y="36"/>
                  </a:lnTo>
                  <a:lnTo>
                    <a:pt x="13" y="38"/>
                  </a:lnTo>
                  <a:lnTo>
                    <a:pt x="13" y="38"/>
                  </a:lnTo>
                  <a:lnTo>
                    <a:pt x="13" y="38"/>
                  </a:lnTo>
                  <a:lnTo>
                    <a:pt x="13" y="38"/>
                  </a:lnTo>
                  <a:lnTo>
                    <a:pt x="13" y="38"/>
                  </a:lnTo>
                  <a:lnTo>
                    <a:pt x="13" y="38"/>
                  </a:lnTo>
                  <a:lnTo>
                    <a:pt x="13" y="38"/>
                  </a:lnTo>
                  <a:lnTo>
                    <a:pt x="13" y="38"/>
                  </a:lnTo>
                  <a:lnTo>
                    <a:pt x="13" y="40"/>
                  </a:lnTo>
                  <a:lnTo>
                    <a:pt x="15" y="40"/>
                  </a:lnTo>
                  <a:lnTo>
                    <a:pt x="13" y="40"/>
                  </a:lnTo>
                  <a:lnTo>
                    <a:pt x="17" y="40"/>
                  </a:lnTo>
                  <a:lnTo>
                    <a:pt x="17" y="40"/>
                  </a:lnTo>
                  <a:lnTo>
                    <a:pt x="17" y="40"/>
                  </a:lnTo>
                  <a:lnTo>
                    <a:pt x="17" y="42"/>
                  </a:lnTo>
                  <a:lnTo>
                    <a:pt x="17" y="42"/>
                  </a:lnTo>
                  <a:lnTo>
                    <a:pt x="19" y="42"/>
                  </a:lnTo>
                  <a:lnTo>
                    <a:pt x="19" y="40"/>
                  </a:lnTo>
                  <a:lnTo>
                    <a:pt x="21" y="40"/>
                  </a:lnTo>
                  <a:lnTo>
                    <a:pt x="24" y="38"/>
                  </a:lnTo>
                  <a:lnTo>
                    <a:pt x="24" y="38"/>
                  </a:lnTo>
                  <a:lnTo>
                    <a:pt x="21" y="36"/>
                  </a:lnTo>
                  <a:lnTo>
                    <a:pt x="24" y="36"/>
                  </a:lnTo>
                  <a:lnTo>
                    <a:pt x="24" y="36"/>
                  </a:lnTo>
                  <a:lnTo>
                    <a:pt x="26" y="36"/>
                  </a:lnTo>
                  <a:lnTo>
                    <a:pt x="24" y="36"/>
                  </a:lnTo>
                  <a:lnTo>
                    <a:pt x="26" y="36"/>
                  </a:lnTo>
                  <a:lnTo>
                    <a:pt x="26" y="34"/>
                  </a:lnTo>
                  <a:lnTo>
                    <a:pt x="26" y="34"/>
                  </a:lnTo>
                  <a:lnTo>
                    <a:pt x="26" y="34"/>
                  </a:lnTo>
                  <a:lnTo>
                    <a:pt x="26" y="34"/>
                  </a:lnTo>
                  <a:lnTo>
                    <a:pt x="28" y="34"/>
                  </a:lnTo>
                  <a:lnTo>
                    <a:pt x="26" y="32"/>
                  </a:lnTo>
                  <a:lnTo>
                    <a:pt x="26" y="32"/>
                  </a:lnTo>
                  <a:lnTo>
                    <a:pt x="28" y="32"/>
                  </a:lnTo>
                  <a:lnTo>
                    <a:pt x="28" y="32"/>
                  </a:lnTo>
                  <a:lnTo>
                    <a:pt x="28" y="32"/>
                  </a:lnTo>
                  <a:lnTo>
                    <a:pt x="30" y="32"/>
                  </a:lnTo>
                  <a:lnTo>
                    <a:pt x="30" y="32"/>
                  </a:lnTo>
                  <a:lnTo>
                    <a:pt x="32" y="29"/>
                  </a:lnTo>
                  <a:lnTo>
                    <a:pt x="32" y="29"/>
                  </a:lnTo>
                  <a:lnTo>
                    <a:pt x="32" y="29"/>
                  </a:lnTo>
                  <a:lnTo>
                    <a:pt x="32" y="29"/>
                  </a:lnTo>
                  <a:lnTo>
                    <a:pt x="32" y="29"/>
                  </a:lnTo>
                  <a:lnTo>
                    <a:pt x="32" y="29"/>
                  </a:lnTo>
                  <a:lnTo>
                    <a:pt x="32" y="29"/>
                  </a:lnTo>
                  <a:lnTo>
                    <a:pt x="34" y="29"/>
                  </a:lnTo>
                  <a:lnTo>
                    <a:pt x="34" y="29"/>
                  </a:lnTo>
                  <a:lnTo>
                    <a:pt x="36" y="29"/>
                  </a:lnTo>
                  <a:lnTo>
                    <a:pt x="38" y="27"/>
                  </a:lnTo>
                  <a:lnTo>
                    <a:pt x="38" y="27"/>
                  </a:lnTo>
                  <a:lnTo>
                    <a:pt x="41" y="25"/>
                  </a:lnTo>
                  <a:lnTo>
                    <a:pt x="41" y="25"/>
                  </a:lnTo>
                  <a:lnTo>
                    <a:pt x="41" y="25"/>
                  </a:lnTo>
                  <a:lnTo>
                    <a:pt x="43" y="25"/>
                  </a:lnTo>
                  <a:lnTo>
                    <a:pt x="45" y="25"/>
                  </a:lnTo>
                  <a:lnTo>
                    <a:pt x="49" y="25"/>
                  </a:lnTo>
                  <a:lnTo>
                    <a:pt x="55" y="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 name="Rectangle 223"/>
            <p:cNvSpPr>
              <a:spLocks noChangeArrowheads="1"/>
            </p:cNvSpPr>
            <p:nvPr/>
          </p:nvSpPr>
          <p:spPr bwMode="gray">
            <a:xfrm>
              <a:off x="8272463" y="2984500"/>
              <a:ext cx="3175"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Freeform 224"/>
            <p:cNvSpPr>
              <a:spLocks/>
            </p:cNvSpPr>
            <p:nvPr/>
          </p:nvSpPr>
          <p:spPr bwMode="gray">
            <a:xfrm>
              <a:off x="8293100" y="2790825"/>
              <a:ext cx="12700" cy="7938"/>
            </a:xfrm>
            <a:custGeom>
              <a:avLst/>
              <a:gdLst/>
              <a:ahLst/>
              <a:cxnLst>
                <a:cxn ang="0">
                  <a:pos x="6" y="2"/>
                </a:cxn>
                <a:cxn ang="0">
                  <a:pos x="2" y="2"/>
                </a:cxn>
                <a:cxn ang="0">
                  <a:pos x="4" y="2"/>
                </a:cxn>
                <a:cxn ang="0">
                  <a:pos x="2" y="5"/>
                </a:cxn>
                <a:cxn ang="0">
                  <a:pos x="4" y="5"/>
                </a:cxn>
                <a:cxn ang="0">
                  <a:pos x="6" y="2"/>
                </a:cxn>
                <a:cxn ang="0">
                  <a:pos x="6" y="2"/>
                </a:cxn>
                <a:cxn ang="0">
                  <a:pos x="6" y="2"/>
                </a:cxn>
                <a:cxn ang="0">
                  <a:pos x="6" y="2"/>
                </a:cxn>
                <a:cxn ang="0">
                  <a:pos x="8" y="2"/>
                </a:cxn>
                <a:cxn ang="0">
                  <a:pos x="6" y="2"/>
                </a:cxn>
                <a:cxn ang="0">
                  <a:pos x="8" y="2"/>
                </a:cxn>
                <a:cxn ang="0">
                  <a:pos x="8" y="0"/>
                </a:cxn>
                <a:cxn ang="0">
                  <a:pos x="8" y="0"/>
                </a:cxn>
                <a:cxn ang="0">
                  <a:pos x="6" y="0"/>
                </a:cxn>
                <a:cxn ang="0">
                  <a:pos x="4" y="0"/>
                </a:cxn>
                <a:cxn ang="0">
                  <a:pos x="4" y="2"/>
                </a:cxn>
                <a:cxn ang="0">
                  <a:pos x="4" y="0"/>
                </a:cxn>
                <a:cxn ang="0">
                  <a:pos x="2" y="2"/>
                </a:cxn>
                <a:cxn ang="0">
                  <a:pos x="4" y="2"/>
                </a:cxn>
                <a:cxn ang="0">
                  <a:pos x="0" y="2"/>
                </a:cxn>
                <a:cxn ang="0">
                  <a:pos x="6" y="2"/>
                </a:cxn>
              </a:cxnLst>
              <a:rect l="0" t="0" r="r" b="b"/>
              <a:pathLst>
                <a:path w="8" h="5">
                  <a:moveTo>
                    <a:pt x="6" y="2"/>
                  </a:moveTo>
                  <a:lnTo>
                    <a:pt x="2" y="2"/>
                  </a:lnTo>
                  <a:lnTo>
                    <a:pt x="4" y="2"/>
                  </a:lnTo>
                  <a:lnTo>
                    <a:pt x="2" y="5"/>
                  </a:lnTo>
                  <a:lnTo>
                    <a:pt x="4" y="5"/>
                  </a:lnTo>
                  <a:lnTo>
                    <a:pt x="6" y="2"/>
                  </a:lnTo>
                  <a:lnTo>
                    <a:pt x="6" y="2"/>
                  </a:lnTo>
                  <a:lnTo>
                    <a:pt x="6" y="2"/>
                  </a:lnTo>
                  <a:lnTo>
                    <a:pt x="6" y="2"/>
                  </a:lnTo>
                  <a:lnTo>
                    <a:pt x="8" y="2"/>
                  </a:lnTo>
                  <a:lnTo>
                    <a:pt x="6" y="2"/>
                  </a:lnTo>
                  <a:lnTo>
                    <a:pt x="8" y="2"/>
                  </a:lnTo>
                  <a:lnTo>
                    <a:pt x="8" y="0"/>
                  </a:lnTo>
                  <a:lnTo>
                    <a:pt x="8" y="0"/>
                  </a:lnTo>
                  <a:lnTo>
                    <a:pt x="6" y="0"/>
                  </a:lnTo>
                  <a:lnTo>
                    <a:pt x="4" y="0"/>
                  </a:lnTo>
                  <a:lnTo>
                    <a:pt x="4" y="2"/>
                  </a:lnTo>
                  <a:lnTo>
                    <a:pt x="4" y="0"/>
                  </a:lnTo>
                  <a:lnTo>
                    <a:pt x="2" y="2"/>
                  </a:lnTo>
                  <a:lnTo>
                    <a:pt x="4" y="2"/>
                  </a:lnTo>
                  <a:lnTo>
                    <a:pt x="0" y="2"/>
                  </a:lnTo>
                  <a:lnTo>
                    <a:pt x="6"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0" name="Freeform 225"/>
            <p:cNvSpPr>
              <a:spLocks/>
            </p:cNvSpPr>
            <p:nvPr/>
          </p:nvSpPr>
          <p:spPr bwMode="gray">
            <a:xfrm>
              <a:off x="8335963" y="3051175"/>
              <a:ext cx="7938" cy="3175"/>
            </a:xfrm>
            <a:custGeom>
              <a:avLst/>
              <a:gdLst/>
              <a:ahLst/>
              <a:cxnLst>
                <a:cxn ang="0">
                  <a:pos x="0" y="0"/>
                </a:cxn>
                <a:cxn ang="0">
                  <a:pos x="0" y="2"/>
                </a:cxn>
                <a:cxn ang="0">
                  <a:pos x="2" y="2"/>
                </a:cxn>
                <a:cxn ang="0">
                  <a:pos x="5" y="0"/>
                </a:cxn>
                <a:cxn ang="0">
                  <a:pos x="0" y="0"/>
                </a:cxn>
                <a:cxn ang="0">
                  <a:pos x="0" y="0"/>
                </a:cxn>
              </a:cxnLst>
              <a:rect l="0" t="0" r="r" b="b"/>
              <a:pathLst>
                <a:path w="5" h="2">
                  <a:moveTo>
                    <a:pt x="0" y="0"/>
                  </a:moveTo>
                  <a:lnTo>
                    <a:pt x="0" y="2"/>
                  </a:lnTo>
                  <a:lnTo>
                    <a:pt x="2" y="2"/>
                  </a:lnTo>
                  <a:lnTo>
                    <a:pt x="5"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Freeform 226"/>
            <p:cNvSpPr>
              <a:spLocks/>
            </p:cNvSpPr>
            <p:nvPr/>
          </p:nvSpPr>
          <p:spPr bwMode="gray">
            <a:xfrm>
              <a:off x="8569325" y="2922588"/>
              <a:ext cx="6350" cy="3175"/>
            </a:xfrm>
            <a:custGeom>
              <a:avLst/>
              <a:gdLst/>
              <a:ahLst/>
              <a:cxnLst>
                <a:cxn ang="0">
                  <a:pos x="4" y="2"/>
                </a:cxn>
                <a:cxn ang="0">
                  <a:pos x="4" y="0"/>
                </a:cxn>
                <a:cxn ang="0">
                  <a:pos x="4" y="2"/>
                </a:cxn>
                <a:cxn ang="0">
                  <a:pos x="0" y="2"/>
                </a:cxn>
                <a:cxn ang="0">
                  <a:pos x="2" y="2"/>
                </a:cxn>
                <a:cxn ang="0">
                  <a:pos x="4" y="2"/>
                </a:cxn>
              </a:cxnLst>
              <a:rect l="0" t="0" r="r" b="b"/>
              <a:pathLst>
                <a:path w="4" h="2">
                  <a:moveTo>
                    <a:pt x="4" y="2"/>
                  </a:moveTo>
                  <a:lnTo>
                    <a:pt x="4" y="0"/>
                  </a:lnTo>
                  <a:lnTo>
                    <a:pt x="4" y="2"/>
                  </a:lnTo>
                  <a:lnTo>
                    <a:pt x="0" y="2"/>
                  </a:lnTo>
                  <a:lnTo>
                    <a:pt x="2" y="2"/>
                  </a:lnTo>
                  <a:lnTo>
                    <a:pt x="4"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 name="Freeform 227"/>
            <p:cNvSpPr>
              <a:spLocks/>
            </p:cNvSpPr>
            <p:nvPr/>
          </p:nvSpPr>
          <p:spPr bwMode="gray">
            <a:xfrm>
              <a:off x="8434388" y="2820988"/>
              <a:ext cx="23813" cy="11113"/>
            </a:xfrm>
            <a:custGeom>
              <a:avLst/>
              <a:gdLst/>
              <a:ahLst/>
              <a:cxnLst>
                <a:cxn ang="0">
                  <a:pos x="2" y="5"/>
                </a:cxn>
                <a:cxn ang="0">
                  <a:pos x="6" y="7"/>
                </a:cxn>
                <a:cxn ang="0">
                  <a:pos x="9" y="7"/>
                </a:cxn>
                <a:cxn ang="0">
                  <a:pos x="13" y="5"/>
                </a:cxn>
                <a:cxn ang="0">
                  <a:pos x="13" y="5"/>
                </a:cxn>
                <a:cxn ang="0">
                  <a:pos x="15" y="3"/>
                </a:cxn>
                <a:cxn ang="0">
                  <a:pos x="13" y="0"/>
                </a:cxn>
                <a:cxn ang="0">
                  <a:pos x="15" y="0"/>
                </a:cxn>
                <a:cxn ang="0">
                  <a:pos x="13" y="0"/>
                </a:cxn>
                <a:cxn ang="0">
                  <a:pos x="13" y="0"/>
                </a:cxn>
                <a:cxn ang="0">
                  <a:pos x="13" y="0"/>
                </a:cxn>
                <a:cxn ang="0">
                  <a:pos x="13" y="0"/>
                </a:cxn>
                <a:cxn ang="0">
                  <a:pos x="9" y="0"/>
                </a:cxn>
                <a:cxn ang="0">
                  <a:pos x="9" y="3"/>
                </a:cxn>
                <a:cxn ang="0">
                  <a:pos x="9" y="0"/>
                </a:cxn>
                <a:cxn ang="0">
                  <a:pos x="9" y="3"/>
                </a:cxn>
                <a:cxn ang="0">
                  <a:pos x="6" y="0"/>
                </a:cxn>
                <a:cxn ang="0">
                  <a:pos x="6" y="3"/>
                </a:cxn>
                <a:cxn ang="0">
                  <a:pos x="6" y="3"/>
                </a:cxn>
                <a:cxn ang="0">
                  <a:pos x="4" y="3"/>
                </a:cxn>
                <a:cxn ang="0">
                  <a:pos x="4" y="3"/>
                </a:cxn>
                <a:cxn ang="0">
                  <a:pos x="4" y="0"/>
                </a:cxn>
                <a:cxn ang="0">
                  <a:pos x="2" y="0"/>
                </a:cxn>
                <a:cxn ang="0">
                  <a:pos x="4" y="0"/>
                </a:cxn>
                <a:cxn ang="0">
                  <a:pos x="2" y="0"/>
                </a:cxn>
                <a:cxn ang="0">
                  <a:pos x="4" y="0"/>
                </a:cxn>
                <a:cxn ang="0">
                  <a:pos x="2" y="0"/>
                </a:cxn>
                <a:cxn ang="0">
                  <a:pos x="2" y="0"/>
                </a:cxn>
                <a:cxn ang="0">
                  <a:pos x="2" y="3"/>
                </a:cxn>
                <a:cxn ang="0">
                  <a:pos x="2" y="0"/>
                </a:cxn>
                <a:cxn ang="0">
                  <a:pos x="2" y="3"/>
                </a:cxn>
                <a:cxn ang="0">
                  <a:pos x="0" y="3"/>
                </a:cxn>
                <a:cxn ang="0">
                  <a:pos x="4" y="3"/>
                </a:cxn>
                <a:cxn ang="0">
                  <a:pos x="4" y="3"/>
                </a:cxn>
                <a:cxn ang="0">
                  <a:pos x="2" y="3"/>
                </a:cxn>
                <a:cxn ang="0">
                  <a:pos x="4" y="3"/>
                </a:cxn>
                <a:cxn ang="0">
                  <a:pos x="0" y="3"/>
                </a:cxn>
                <a:cxn ang="0">
                  <a:pos x="4" y="5"/>
                </a:cxn>
                <a:cxn ang="0">
                  <a:pos x="2" y="5"/>
                </a:cxn>
                <a:cxn ang="0">
                  <a:pos x="4" y="5"/>
                </a:cxn>
                <a:cxn ang="0">
                  <a:pos x="2" y="5"/>
                </a:cxn>
                <a:cxn ang="0">
                  <a:pos x="2" y="5"/>
                </a:cxn>
              </a:cxnLst>
              <a:rect l="0" t="0" r="r" b="b"/>
              <a:pathLst>
                <a:path w="15" h="7">
                  <a:moveTo>
                    <a:pt x="2" y="5"/>
                  </a:moveTo>
                  <a:lnTo>
                    <a:pt x="6" y="7"/>
                  </a:lnTo>
                  <a:lnTo>
                    <a:pt x="9" y="7"/>
                  </a:lnTo>
                  <a:lnTo>
                    <a:pt x="13" y="5"/>
                  </a:lnTo>
                  <a:lnTo>
                    <a:pt x="13" y="5"/>
                  </a:lnTo>
                  <a:lnTo>
                    <a:pt x="15" y="3"/>
                  </a:lnTo>
                  <a:lnTo>
                    <a:pt x="13" y="0"/>
                  </a:lnTo>
                  <a:lnTo>
                    <a:pt x="15" y="0"/>
                  </a:lnTo>
                  <a:lnTo>
                    <a:pt x="13" y="0"/>
                  </a:lnTo>
                  <a:lnTo>
                    <a:pt x="13" y="0"/>
                  </a:lnTo>
                  <a:lnTo>
                    <a:pt x="13" y="0"/>
                  </a:lnTo>
                  <a:lnTo>
                    <a:pt x="13" y="0"/>
                  </a:lnTo>
                  <a:lnTo>
                    <a:pt x="9" y="0"/>
                  </a:lnTo>
                  <a:lnTo>
                    <a:pt x="9" y="3"/>
                  </a:lnTo>
                  <a:lnTo>
                    <a:pt x="9" y="0"/>
                  </a:lnTo>
                  <a:lnTo>
                    <a:pt x="9" y="3"/>
                  </a:lnTo>
                  <a:lnTo>
                    <a:pt x="6" y="0"/>
                  </a:lnTo>
                  <a:lnTo>
                    <a:pt x="6" y="3"/>
                  </a:lnTo>
                  <a:lnTo>
                    <a:pt x="6" y="3"/>
                  </a:lnTo>
                  <a:lnTo>
                    <a:pt x="4" y="3"/>
                  </a:lnTo>
                  <a:lnTo>
                    <a:pt x="4" y="3"/>
                  </a:lnTo>
                  <a:lnTo>
                    <a:pt x="4" y="0"/>
                  </a:lnTo>
                  <a:lnTo>
                    <a:pt x="2" y="0"/>
                  </a:lnTo>
                  <a:lnTo>
                    <a:pt x="4" y="0"/>
                  </a:lnTo>
                  <a:lnTo>
                    <a:pt x="2" y="0"/>
                  </a:lnTo>
                  <a:lnTo>
                    <a:pt x="4" y="0"/>
                  </a:lnTo>
                  <a:lnTo>
                    <a:pt x="2" y="0"/>
                  </a:lnTo>
                  <a:lnTo>
                    <a:pt x="2" y="0"/>
                  </a:lnTo>
                  <a:lnTo>
                    <a:pt x="2" y="3"/>
                  </a:lnTo>
                  <a:lnTo>
                    <a:pt x="2" y="0"/>
                  </a:lnTo>
                  <a:lnTo>
                    <a:pt x="2" y="3"/>
                  </a:lnTo>
                  <a:lnTo>
                    <a:pt x="0" y="3"/>
                  </a:lnTo>
                  <a:lnTo>
                    <a:pt x="4" y="3"/>
                  </a:lnTo>
                  <a:lnTo>
                    <a:pt x="4" y="3"/>
                  </a:lnTo>
                  <a:lnTo>
                    <a:pt x="2" y="3"/>
                  </a:lnTo>
                  <a:lnTo>
                    <a:pt x="4" y="3"/>
                  </a:lnTo>
                  <a:lnTo>
                    <a:pt x="0" y="3"/>
                  </a:lnTo>
                  <a:lnTo>
                    <a:pt x="4" y="5"/>
                  </a:lnTo>
                  <a:lnTo>
                    <a:pt x="2" y="5"/>
                  </a:lnTo>
                  <a:lnTo>
                    <a:pt x="4" y="5"/>
                  </a:lnTo>
                  <a:lnTo>
                    <a:pt x="2" y="5"/>
                  </a:lnTo>
                  <a:lnTo>
                    <a:pt x="2" y="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3" name="Freeform 228"/>
            <p:cNvSpPr>
              <a:spLocks/>
            </p:cNvSpPr>
            <p:nvPr/>
          </p:nvSpPr>
          <p:spPr bwMode="gray">
            <a:xfrm>
              <a:off x="8512175" y="2784475"/>
              <a:ext cx="20638" cy="6350"/>
            </a:xfrm>
            <a:custGeom>
              <a:avLst/>
              <a:gdLst/>
              <a:ahLst/>
              <a:cxnLst>
                <a:cxn ang="0">
                  <a:pos x="2" y="0"/>
                </a:cxn>
                <a:cxn ang="0">
                  <a:pos x="2" y="0"/>
                </a:cxn>
                <a:cxn ang="0">
                  <a:pos x="2" y="2"/>
                </a:cxn>
                <a:cxn ang="0">
                  <a:pos x="0" y="0"/>
                </a:cxn>
                <a:cxn ang="0">
                  <a:pos x="2" y="2"/>
                </a:cxn>
                <a:cxn ang="0">
                  <a:pos x="2" y="2"/>
                </a:cxn>
                <a:cxn ang="0">
                  <a:pos x="2" y="2"/>
                </a:cxn>
                <a:cxn ang="0">
                  <a:pos x="4" y="2"/>
                </a:cxn>
                <a:cxn ang="0">
                  <a:pos x="4" y="2"/>
                </a:cxn>
                <a:cxn ang="0">
                  <a:pos x="4" y="2"/>
                </a:cxn>
                <a:cxn ang="0">
                  <a:pos x="6" y="2"/>
                </a:cxn>
                <a:cxn ang="0">
                  <a:pos x="6" y="2"/>
                </a:cxn>
                <a:cxn ang="0">
                  <a:pos x="6" y="2"/>
                </a:cxn>
                <a:cxn ang="0">
                  <a:pos x="6" y="2"/>
                </a:cxn>
                <a:cxn ang="0">
                  <a:pos x="9" y="2"/>
                </a:cxn>
                <a:cxn ang="0">
                  <a:pos x="4" y="2"/>
                </a:cxn>
                <a:cxn ang="0">
                  <a:pos x="4" y="2"/>
                </a:cxn>
                <a:cxn ang="0">
                  <a:pos x="6" y="2"/>
                </a:cxn>
                <a:cxn ang="0">
                  <a:pos x="4" y="2"/>
                </a:cxn>
                <a:cxn ang="0">
                  <a:pos x="6" y="4"/>
                </a:cxn>
                <a:cxn ang="0">
                  <a:pos x="4" y="4"/>
                </a:cxn>
                <a:cxn ang="0">
                  <a:pos x="4" y="4"/>
                </a:cxn>
                <a:cxn ang="0">
                  <a:pos x="6" y="4"/>
                </a:cxn>
                <a:cxn ang="0">
                  <a:pos x="6" y="4"/>
                </a:cxn>
                <a:cxn ang="0">
                  <a:pos x="6" y="4"/>
                </a:cxn>
                <a:cxn ang="0">
                  <a:pos x="9" y="4"/>
                </a:cxn>
                <a:cxn ang="0">
                  <a:pos x="9" y="4"/>
                </a:cxn>
                <a:cxn ang="0">
                  <a:pos x="9" y="4"/>
                </a:cxn>
                <a:cxn ang="0">
                  <a:pos x="9" y="4"/>
                </a:cxn>
                <a:cxn ang="0">
                  <a:pos x="9" y="2"/>
                </a:cxn>
                <a:cxn ang="0">
                  <a:pos x="11" y="2"/>
                </a:cxn>
                <a:cxn ang="0">
                  <a:pos x="11" y="2"/>
                </a:cxn>
                <a:cxn ang="0">
                  <a:pos x="13" y="2"/>
                </a:cxn>
                <a:cxn ang="0">
                  <a:pos x="9" y="0"/>
                </a:cxn>
                <a:cxn ang="0">
                  <a:pos x="9" y="0"/>
                </a:cxn>
                <a:cxn ang="0">
                  <a:pos x="9" y="0"/>
                </a:cxn>
                <a:cxn ang="0">
                  <a:pos x="9" y="0"/>
                </a:cxn>
                <a:cxn ang="0">
                  <a:pos x="6" y="0"/>
                </a:cxn>
                <a:cxn ang="0">
                  <a:pos x="6" y="0"/>
                </a:cxn>
                <a:cxn ang="0">
                  <a:pos x="6" y="0"/>
                </a:cxn>
                <a:cxn ang="0">
                  <a:pos x="4" y="0"/>
                </a:cxn>
                <a:cxn ang="0">
                  <a:pos x="4" y="0"/>
                </a:cxn>
                <a:cxn ang="0">
                  <a:pos x="4" y="0"/>
                </a:cxn>
                <a:cxn ang="0">
                  <a:pos x="2" y="0"/>
                </a:cxn>
                <a:cxn ang="0">
                  <a:pos x="4" y="0"/>
                </a:cxn>
                <a:cxn ang="0">
                  <a:pos x="0" y="0"/>
                </a:cxn>
                <a:cxn ang="0">
                  <a:pos x="0" y="0"/>
                </a:cxn>
                <a:cxn ang="0">
                  <a:pos x="2" y="0"/>
                </a:cxn>
              </a:cxnLst>
              <a:rect l="0" t="0" r="r" b="b"/>
              <a:pathLst>
                <a:path w="13" h="4">
                  <a:moveTo>
                    <a:pt x="2" y="0"/>
                  </a:moveTo>
                  <a:lnTo>
                    <a:pt x="2" y="0"/>
                  </a:lnTo>
                  <a:lnTo>
                    <a:pt x="2" y="2"/>
                  </a:lnTo>
                  <a:lnTo>
                    <a:pt x="0" y="0"/>
                  </a:lnTo>
                  <a:lnTo>
                    <a:pt x="2" y="2"/>
                  </a:lnTo>
                  <a:lnTo>
                    <a:pt x="2" y="2"/>
                  </a:lnTo>
                  <a:lnTo>
                    <a:pt x="2" y="2"/>
                  </a:lnTo>
                  <a:lnTo>
                    <a:pt x="4" y="2"/>
                  </a:lnTo>
                  <a:lnTo>
                    <a:pt x="4" y="2"/>
                  </a:lnTo>
                  <a:lnTo>
                    <a:pt x="4" y="2"/>
                  </a:lnTo>
                  <a:lnTo>
                    <a:pt x="6" y="2"/>
                  </a:lnTo>
                  <a:lnTo>
                    <a:pt x="6" y="2"/>
                  </a:lnTo>
                  <a:lnTo>
                    <a:pt x="6" y="2"/>
                  </a:lnTo>
                  <a:lnTo>
                    <a:pt x="6" y="2"/>
                  </a:lnTo>
                  <a:lnTo>
                    <a:pt x="9" y="2"/>
                  </a:lnTo>
                  <a:lnTo>
                    <a:pt x="4" y="2"/>
                  </a:lnTo>
                  <a:lnTo>
                    <a:pt x="4" y="2"/>
                  </a:lnTo>
                  <a:lnTo>
                    <a:pt x="6" y="2"/>
                  </a:lnTo>
                  <a:lnTo>
                    <a:pt x="4" y="2"/>
                  </a:lnTo>
                  <a:lnTo>
                    <a:pt x="6" y="4"/>
                  </a:lnTo>
                  <a:lnTo>
                    <a:pt x="4" y="4"/>
                  </a:lnTo>
                  <a:lnTo>
                    <a:pt x="4" y="4"/>
                  </a:lnTo>
                  <a:lnTo>
                    <a:pt x="6" y="4"/>
                  </a:lnTo>
                  <a:lnTo>
                    <a:pt x="6" y="4"/>
                  </a:lnTo>
                  <a:lnTo>
                    <a:pt x="6" y="4"/>
                  </a:lnTo>
                  <a:lnTo>
                    <a:pt x="9" y="4"/>
                  </a:lnTo>
                  <a:lnTo>
                    <a:pt x="9" y="4"/>
                  </a:lnTo>
                  <a:lnTo>
                    <a:pt x="9" y="4"/>
                  </a:lnTo>
                  <a:lnTo>
                    <a:pt x="9" y="4"/>
                  </a:lnTo>
                  <a:lnTo>
                    <a:pt x="9" y="2"/>
                  </a:lnTo>
                  <a:lnTo>
                    <a:pt x="11" y="2"/>
                  </a:lnTo>
                  <a:lnTo>
                    <a:pt x="11" y="2"/>
                  </a:lnTo>
                  <a:lnTo>
                    <a:pt x="13" y="2"/>
                  </a:lnTo>
                  <a:lnTo>
                    <a:pt x="9" y="0"/>
                  </a:lnTo>
                  <a:lnTo>
                    <a:pt x="9" y="0"/>
                  </a:lnTo>
                  <a:lnTo>
                    <a:pt x="9" y="0"/>
                  </a:lnTo>
                  <a:lnTo>
                    <a:pt x="9" y="0"/>
                  </a:lnTo>
                  <a:lnTo>
                    <a:pt x="6" y="0"/>
                  </a:lnTo>
                  <a:lnTo>
                    <a:pt x="6" y="0"/>
                  </a:lnTo>
                  <a:lnTo>
                    <a:pt x="6" y="0"/>
                  </a:lnTo>
                  <a:lnTo>
                    <a:pt x="4" y="0"/>
                  </a:lnTo>
                  <a:lnTo>
                    <a:pt x="4" y="0"/>
                  </a:lnTo>
                  <a:lnTo>
                    <a:pt x="4" y="0"/>
                  </a:lnTo>
                  <a:lnTo>
                    <a:pt x="2" y="0"/>
                  </a:lnTo>
                  <a:lnTo>
                    <a:pt x="4" y="0"/>
                  </a:lnTo>
                  <a:lnTo>
                    <a:pt x="0" y="0"/>
                  </a:lnTo>
                  <a:lnTo>
                    <a:pt x="0" y="0"/>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4" name="Freeform 229"/>
            <p:cNvSpPr>
              <a:spLocks/>
            </p:cNvSpPr>
            <p:nvPr/>
          </p:nvSpPr>
          <p:spPr bwMode="gray">
            <a:xfrm>
              <a:off x="8509000" y="2855913"/>
              <a:ext cx="3175" cy="3175"/>
            </a:xfrm>
            <a:custGeom>
              <a:avLst/>
              <a:gdLst/>
              <a:ahLst/>
              <a:cxnLst>
                <a:cxn ang="0">
                  <a:pos x="0" y="0"/>
                </a:cxn>
                <a:cxn ang="0">
                  <a:pos x="2" y="2"/>
                </a:cxn>
                <a:cxn ang="0">
                  <a:pos x="2" y="0"/>
                </a:cxn>
                <a:cxn ang="0">
                  <a:pos x="2" y="0"/>
                </a:cxn>
                <a:cxn ang="0">
                  <a:pos x="2" y="0"/>
                </a:cxn>
                <a:cxn ang="0">
                  <a:pos x="0" y="0"/>
                </a:cxn>
              </a:cxnLst>
              <a:rect l="0" t="0" r="r" b="b"/>
              <a:pathLst>
                <a:path w="2" h="2">
                  <a:moveTo>
                    <a:pt x="0" y="0"/>
                  </a:moveTo>
                  <a:lnTo>
                    <a:pt x="2" y="2"/>
                  </a:lnTo>
                  <a:lnTo>
                    <a:pt x="2" y="0"/>
                  </a:lnTo>
                  <a:lnTo>
                    <a:pt x="2" y="0"/>
                  </a:lnTo>
                  <a:lnTo>
                    <a:pt x="2"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5" name="Freeform 230"/>
            <p:cNvSpPr>
              <a:spLocks/>
            </p:cNvSpPr>
            <p:nvPr/>
          </p:nvSpPr>
          <p:spPr bwMode="gray">
            <a:xfrm>
              <a:off x="8505825" y="2898775"/>
              <a:ext cx="3175" cy="4763"/>
            </a:xfrm>
            <a:custGeom>
              <a:avLst/>
              <a:gdLst/>
              <a:ahLst/>
              <a:cxnLst>
                <a:cxn ang="0">
                  <a:pos x="2" y="3"/>
                </a:cxn>
                <a:cxn ang="0">
                  <a:pos x="2" y="0"/>
                </a:cxn>
                <a:cxn ang="0">
                  <a:pos x="0" y="0"/>
                </a:cxn>
                <a:cxn ang="0">
                  <a:pos x="2" y="3"/>
                </a:cxn>
                <a:cxn ang="0">
                  <a:pos x="2" y="3"/>
                </a:cxn>
              </a:cxnLst>
              <a:rect l="0" t="0" r="r" b="b"/>
              <a:pathLst>
                <a:path w="2" h="3">
                  <a:moveTo>
                    <a:pt x="2" y="3"/>
                  </a:moveTo>
                  <a:lnTo>
                    <a:pt x="2" y="0"/>
                  </a:lnTo>
                  <a:lnTo>
                    <a:pt x="0" y="0"/>
                  </a:lnTo>
                  <a:lnTo>
                    <a:pt x="2" y="3"/>
                  </a:lnTo>
                  <a:lnTo>
                    <a:pt x="2" y="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6" name="Freeform 231"/>
            <p:cNvSpPr>
              <a:spLocks/>
            </p:cNvSpPr>
            <p:nvPr/>
          </p:nvSpPr>
          <p:spPr bwMode="gray">
            <a:xfrm>
              <a:off x="8539163" y="2916238"/>
              <a:ext cx="6350" cy="6350"/>
            </a:xfrm>
            <a:custGeom>
              <a:avLst/>
              <a:gdLst/>
              <a:ahLst/>
              <a:cxnLst>
                <a:cxn ang="0">
                  <a:pos x="4" y="0"/>
                </a:cxn>
                <a:cxn ang="0">
                  <a:pos x="2" y="0"/>
                </a:cxn>
                <a:cxn ang="0">
                  <a:pos x="0" y="0"/>
                </a:cxn>
                <a:cxn ang="0">
                  <a:pos x="2" y="2"/>
                </a:cxn>
                <a:cxn ang="0">
                  <a:pos x="2" y="2"/>
                </a:cxn>
                <a:cxn ang="0">
                  <a:pos x="2" y="2"/>
                </a:cxn>
                <a:cxn ang="0">
                  <a:pos x="2" y="4"/>
                </a:cxn>
                <a:cxn ang="0">
                  <a:pos x="4" y="2"/>
                </a:cxn>
                <a:cxn ang="0">
                  <a:pos x="4" y="4"/>
                </a:cxn>
                <a:cxn ang="0">
                  <a:pos x="4" y="0"/>
                </a:cxn>
                <a:cxn ang="0">
                  <a:pos x="4" y="2"/>
                </a:cxn>
                <a:cxn ang="0">
                  <a:pos x="4" y="0"/>
                </a:cxn>
              </a:cxnLst>
              <a:rect l="0" t="0" r="r" b="b"/>
              <a:pathLst>
                <a:path w="4" h="4">
                  <a:moveTo>
                    <a:pt x="4" y="0"/>
                  </a:moveTo>
                  <a:lnTo>
                    <a:pt x="2" y="0"/>
                  </a:lnTo>
                  <a:lnTo>
                    <a:pt x="0" y="0"/>
                  </a:lnTo>
                  <a:lnTo>
                    <a:pt x="2" y="2"/>
                  </a:lnTo>
                  <a:lnTo>
                    <a:pt x="2" y="2"/>
                  </a:lnTo>
                  <a:lnTo>
                    <a:pt x="2" y="2"/>
                  </a:lnTo>
                  <a:lnTo>
                    <a:pt x="2" y="4"/>
                  </a:lnTo>
                  <a:lnTo>
                    <a:pt x="4" y="2"/>
                  </a:lnTo>
                  <a:lnTo>
                    <a:pt x="4" y="4"/>
                  </a:lnTo>
                  <a:lnTo>
                    <a:pt x="4" y="0"/>
                  </a:lnTo>
                  <a:lnTo>
                    <a:pt x="4" y="2"/>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7" name="Freeform 232"/>
            <p:cNvSpPr>
              <a:spLocks/>
            </p:cNvSpPr>
            <p:nvPr/>
          </p:nvSpPr>
          <p:spPr bwMode="gray">
            <a:xfrm>
              <a:off x="8505825" y="2906713"/>
              <a:ext cx="3175" cy="6350"/>
            </a:xfrm>
            <a:custGeom>
              <a:avLst/>
              <a:gdLst/>
              <a:ahLst/>
              <a:cxnLst>
                <a:cxn ang="0">
                  <a:pos x="2" y="4"/>
                </a:cxn>
                <a:cxn ang="0">
                  <a:pos x="2" y="2"/>
                </a:cxn>
                <a:cxn ang="0">
                  <a:pos x="2" y="0"/>
                </a:cxn>
                <a:cxn ang="0">
                  <a:pos x="2" y="0"/>
                </a:cxn>
                <a:cxn ang="0">
                  <a:pos x="0" y="0"/>
                </a:cxn>
                <a:cxn ang="0">
                  <a:pos x="2" y="4"/>
                </a:cxn>
              </a:cxnLst>
              <a:rect l="0" t="0" r="r" b="b"/>
              <a:pathLst>
                <a:path w="2" h="4">
                  <a:moveTo>
                    <a:pt x="2" y="4"/>
                  </a:moveTo>
                  <a:lnTo>
                    <a:pt x="2" y="2"/>
                  </a:lnTo>
                  <a:lnTo>
                    <a:pt x="2" y="0"/>
                  </a:lnTo>
                  <a:lnTo>
                    <a:pt x="2" y="0"/>
                  </a:lnTo>
                  <a:lnTo>
                    <a:pt x="0" y="0"/>
                  </a:lnTo>
                  <a:lnTo>
                    <a:pt x="2"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8" name="Freeform 233"/>
            <p:cNvSpPr>
              <a:spLocks/>
            </p:cNvSpPr>
            <p:nvPr/>
          </p:nvSpPr>
          <p:spPr bwMode="gray">
            <a:xfrm>
              <a:off x="8515350" y="2916238"/>
              <a:ext cx="11113" cy="3175"/>
            </a:xfrm>
            <a:custGeom>
              <a:avLst/>
              <a:gdLst/>
              <a:ahLst/>
              <a:cxnLst>
                <a:cxn ang="0">
                  <a:pos x="7" y="2"/>
                </a:cxn>
                <a:cxn ang="0">
                  <a:pos x="7" y="0"/>
                </a:cxn>
                <a:cxn ang="0">
                  <a:pos x="2" y="0"/>
                </a:cxn>
                <a:cxn ang="0">
                  <a:pos x="2" y="0"/>
                </a:cxn>
                <a:cxn ang="0">
                  <a:pos x="0" y="0"/>
                </a:cxn>
                <a:cxn ang="0">
                  <a:pos x="7" y="2"/>
                </a:cxn>
                <a:cxn ang="0">
                  <a:pos x="7" y="2"/>
                </a:cxn>
              </a:cxnLst>
              <a:rect l="0" t="0" r="r" b="b"/>
              <a:pathLst>
                <a:path w="7" h="2">
                  <a:moveTo>
                    <a:pt x="7" y="2"/>
                  </a:moveTo>
                  <a:lnTo>
                    <a:pt x="7" y="0"/>
                  </a:lnTo>
                  <a:lnTo>
                    <a:pt x="2" y="0"/>
                  </a:lnTo>
                  <a:lnTo>
                    <a:pt x="2" y="0"/>
                  </a:lnTo>
                  <a:lnTo>
                    <a:pt x="0" y="0"/>
                  </a:lnTo>
                  <a:lnTo>
                    <a:pt x="7" y="2"/>
                  </a:lnTo>
                  <a:lnTo>
                    <a:pt x="7"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9" name="Freeform 234"/>
            <p:cNvSpPr>
              <a:spLocks/>
            </p:cNvSpPr>
            <p:nvPr/>
          </p:nvSpPr>
          <p:spPr bwMode="gray">
            <a:xfrm>
              <a:off x="8461375" y="2855913"/>
              <a:ext cx="14288" cy="12700"/>
            </a:xfrm>
            <a:custGeom>
              <a:avLst/>
              <a:gdLst/>
              <a:ahLst/>
              <a:cxnLst>
                <a:cxn ang="0">
                  <a:pos x="6" y="8"/>
                </a:cxn>
                <a:cxn ang="0">
                  <a:pos x="6" y="4"/>
                </a:cxn>
                <a:cxn ang="0">
                  <a:pos x="9" y="2"/>
                </a:cxn>
                <a:cxn ang="0">
                  <a:pos x="6" y="2"/>
                </a:cxn>
                <a:cxn ang="0">
                  <a:pos x="4" y="2"/>
                </a:cxn>
                <a:cxn ang="0">
                  <a:pos x="4" y="0"/>
                </a:cxn>
                <a:cxn ang="0">
                  <a:pos x="4" y="2"/>
                </a:cxn>
                <a:cxn ang="0">
                  <a:pos x="4" y="2"/>
                </a:cxn>
                <a:cxn ang="0">
                  <a:pos x="4" y="2"/>
                </a:cxn>
                <a:cxn ang="0">
                  <a:pos x="2" y="2"/>
                </a:cxn>
                <a:cxn ang="0">
                  <a:pos x="4" y="2"/>
                </a:cxn>
                <a:cxn ang="0">
                  <a:pos x="2" y="4"/>
                </a:cxn>
                <a:cxn ang="0">
                  <a:pos x="0" y="2"/>
                </a:cxn>
                <a:cxn ang="0">
                  <a:pos x="0" y="4"/>
                </a:cxn>
                <a:cxn ang="0">
                  <a:pos x="2" y="4"/>
                </a:cxn>
                <a:cxn ang="0">
                  <a:pos x="0" y="4"/>
                </a:cxn>
                <a:cxn ang="0">
                  <a:pos x="0" y="4"/>
                </a:cxn>
                <a:cxn ang="0">
                  <a:pos x="2" y="6"/>
                </a:cxn>
                <a:cxn ang="0">
                  <a:pos x="0" y="6"/>
                </a:cxn>
                <a:cxn ang="0">
                  <a:pos x="2" y="6"/>
                </a:cxn>
                <a:cxn ang="0">
                  <a:pos x="0" y="8"/>
                </a:cxn>
                <a:cxn ang="0">
                  <a:pos x="0" y="8"/>
                </a:cxn>
                <a:cxn ang="0">
                  <a:pos x="0" y="8"/>
                </a:cxn>
                <a:cxn ang="0">
                  <a:pos x="0" y="8"/>
                </a:cxn>
                <a:cxn ang="0">
                  <a:pos x="0" y="8"/>
                </a:cxn>
                <a:cxn ang="0">
                  <a:pos x="6" y="8"/>
                </a:cxn>
              </a:cxnLst>
              <a:rect l="0" t="0" r="r" b="b"/>
              <a:pathLst>
                <a:path w="9" h="8">
                  <a:moveTo>
                    <a:pt x="6" y="8"/>
                  </a:moveTo>
                  <a:lnTo>
                    <a:pt x="6" y="4"/>
                  </a:lnTo>
                  <a:lnTo>
                    <a:pt x="9" y="2"/>
                  </a:lnTo>
                  <a:lnTo>
                    <a:pt x="6" y="2"/>
                  </a:lnTo>
                  <a:lnTo>
                    <a:pt x="4" y="2"/>
                  </a:lnTo>
                  <a:lnTo>
                    <a:pt x="4" y="0"/>
                  </a:lnTo>
                  <a:lnTo>
                    <a:pt x="4" y="2"/>
                  </a:lnTo>
                  <a:lnTo>
                    <a:pt x="4" y="2"/>
                  </a:lnTo>
                  <a:lnTo>
                    <a:pt x="4" y="2"/>
                  </a:lnTo>
                  <a:lnTo>
                    <a:pt x="2" y="2"/>
                  </a:lnTo>
                  <a:lnTo>
                    <a:pt x="4" y="2"/>
                  </a:lnTo>
                  <a:lnTo>
                    <a:pt x="2" y="4"/>
                  </a:lnTo>
                  <a:lnTo>
                    <a:pt x="0" y="2"/>
                  </a:lnTo>
                  <a:lnTo>
                    <a:pt x="0" y="4"/>
                  </a:lnTo>
                  <a:lnTo>
                    <a:pt x="2" y="4"/>
                  </a:lnTo>
                  <a:lnTo>
                    <a:pt x="0" y="4"/>
                  </a:lnTo>
                  <a:lnTo>
                    <a:pt x="0" y="4"/>
                  </a:lnTo>
                  <a:lnTo>
                    <a:pt x="2" y="6"/>
                  </a:lnTo>
                  <a:lnTo>
                    <a:pt x="0" y="6"/>
                  </a:lnTo>
                  <a:lnTo>
                    <a:pt x="2" y="6"/>
                  </a:lnTo>
                  <a:lnTo>
                    <a:pt x="0" y="8"/>
                  </a:lnTo>
                  <a:lnTo>
                    <a:pt x="0" y="8"/>
                  </a:lnTo>
                  <a:lnTo>
                    <a:pt x="0" y="8"/>
                  </a:lnTo>
                  <a:lnTo>
                    <a:pt x="0" y="8"/>
                  </a:lnTo>
                  <a:lnTo>
                    <a:pt x="0" y="8"/>
                  </a:lnTo>
                  <a:lnTo>
                    <a:pt x="6"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0" name="Freeform 235"/>
            <p:cNvSpPr>
              <a:spLocks/>
            </p:cNvSpPr>
            <p:nvPr/>
          </p:nvSpPr>
          <p:spPr bwMode="gray">
            <a:xfrm>
              <a:off x="8470900" y="2852738"/>
              <a:ext cx="4763" cy="1588"/>
            </a:xfrm>
            <a:custGeom>
              <a:avLst/>
              <a:gdLst/>
              <a:ahLst/>
              <a:cxnLst>
                <a:cxn ang="0">
                  <a:pos x="0" y="0"/>
                </a:cxn>
                <a:cxn ang="0">
                  <a:pos x="0" y="0"/>
                </a:cxn>
                <a:cxn ang="0">
                  <a:pos x="3" y="0"/>
                </a:cxn>
                <a:cxn ang="0">
                  <a:pos x="0" y="0"/>
                </a:cxn>
              </a:cxnLst>
              <a:rect l="0" t="0" r="r" b="b"/>
              <a:pathLst>
                <a:path w="3">
                  <a:moveTo>
                    <a:pt x="0" y="0"/>
                  </a:moveTo>
                  <a:lnTo>
                    <a:pt x="0" y="0"/>
                  </a:lnTo>
                  <a:lnTo>
                    <a:pt x="3"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1" name="Freeform 236"/>
            <p:cNvSpPr>
              <a:spLocks/>
            </p:cNvSpPr>
            <p:nvPr/>
          </p:nvSpPr>
          <p:spPr bwMode="gray">
            <a:xfrm>
              <a:off x="8470900" y="2844800"/>
              <a:ext cx="20638" cy="31750"/>
            </a:xfrm>
            <a:custGeom>
              <a:avLst/>
              <a:gdLst/>
              <a:ahLst/>
              <a:cxnLst>
                <a:cxn ang="0">
                  <a:pos x="0" y="5"/>
                </a:cxn>
                <a:cxn ang="0">
                  <a:pos x="3" y="5"/>
                </a:cxn>
                <a:cxn ang="0">
                  <a:pos x="0" y="7"/>
                </a:cxn>
                <a:cxn ang="0">
                  <a:pos x="3" y="7"/>
                </a:cxn>
                <a:cxn ang="0">
                  <a:pos x="3" y="7"/>
                </a:cxn>
                <a:cxn ang="0">
                  <a:pos x="3" y="7"/>
                </a:cxn>
                <a:cxn ang="0">
                  <a:pos x="3" y="9"/>
                </a:cxn>
                <a:cxn ang="0">
                  <a:pos x="5" y="9"/>
                </a:cxn>
                <a:cxn ang="0">
                  <a:pos x="5" y="9"/>
                </a:cxn>
                <a:cxn ang="0">
                  <a:pos x="5" y="11"/>
                </a:cxn>
                <a:cxn ang="0">
                  <a:pos x="5" y="11"/>
                </a:cxn>
                <a:cxn ang="0">
                  <a:pos x="5" y="11"/>
                </a:cxn>
                <a:cxn ang="0">
                  <a:pos x="3" y="13"/>
                </a:cxn>
                <a:cxn ang="0">
                  <a:pos x="3" y="13"/>
                </a:cxn>
                <a:cxn ang="0">
                  <a:pos x="3" y="13"/>
                </a:cxn>
                <a:cxn ang="0">
                  <a:pos x="0" y="15"/>
                </a:cxn>
                <a:cxn ang="0">
                  <a:pos x="5" y="15"/>
                </a:cxn>
                <a:cxn ang="0">
                  <a:pos x="5" y="15"/>
                </a:cxn>
                <a:cxn ang="0">
                  <a:pos x="5" y="17"/>
                </a:cxn>
                <a:cxn ang="0">
                  <a:pos x="3" y="17"/>
                </a:cxn>
                <a:cxn ang="0">
                  <a:pos x="0" y="20"/>
                </a:cxn>
                <a:cxn ang="0">
                  <a:pos x="3" y="17"/>
                </a:cxn>
                <a:cxn ang="0">
                  <a:pos x="5" y="17"/>
                </a:cxn>
                <a:cxn ang="0">
                  <a:pos x="5" y="17"/>
                </a:cxn>
                <a:cxn ang="0">
                  <a:pos x="11" y="17"/>
                </a:cxn>
                <a:cxn ang="0">
                  <a:pos x="11" y="15"/>
                </a:cxn>
                <a:cxn ang="0">
                  <a:pos x="11" y="15"/>
                </a:cxn>
                <a:cxn ang="0">
                  <a:pos x="11" y="15"/>
                </a:cxn>
                <a:cxn ang="0">
                  <a:pos x="13" y="13"/>
                </a:cxn>
                <a:cxn ang="0">
                  <a:pos x="9" y="13"/>
                </a:cxn>
                <a:cxn ang="0">
                  <a:pos x="11" y="11"/>
                </a:cxn>
                <a:cxn ang="0">
                  <a:pos x="9" y="11"/>
                </a:cxn>
                <a:cxn ang="0">
                  <a:pos x="9" y="11"/>
                </a:cxn>
                <a:cxn ang="0">
                  <a:pos x="9" y="9"/>
                </a:cxn>
                <a:cxn ang="0">
                  <a:pos x="7" y="7"/>
                </a:cxn>
                <a:cxn ang="0">
                  <a:pos x="5" y="7"/>
                </a:cxn>
                <a:cxn ang="0">
                  <a:pos x="7" y="7"/>
                </a:cxn>
                <a:cxn ang="0">
                  <a:pos x="7" y="5"/>
                </a:cxn>
                <a:cxn ang="0">
                  <a:pos x="7" y="5"/>
                </a:cxn>
                <a:cxn ang="0">
                  <a:pos x="7" y="3"/>
                </a:cxn>
                <a:cxn ang="0">
                  <a:pos x="5" y="3"/>
                </a:cxn>
                <a:cxn ang="0">
                  <a:pos x="5" y="3"/>
                </a:cxn>
                <a:cxn ang="0">
                  <a:pos x="5" y="3"/>
                </a:cxn>
                <a:cxn ang="0">
                  <a:pos x="7" y="0"/>
                </a:cxn>
                <a:cxn ang="0">
                  <a:pos x="5" y="0"/>
                </a:cxn>
                <a:cxn ang="0">
                  <a:pos x="3" y="0"/>
                </a:cxn>
                <a:cxn ang="0">
                  <a:pos x="3" y="3"/>
                </a:cxn>
                <a:cxn ang="0">
                  <a:pos x="3" y="3"/>
                </a:cxn>
                <a:cxn ang="0">
                  <a:pos x="3" y="3"/>
                </a:cxn>
                <a:cxn ang="0">
                  <a:pos x="3" y="5"/>
                </a:cxn>
                <a:cxn ang="0">
                  <a:pos x="0" y="5"/>
                </a:cxn>
              </a:cxnLst>
              <a:rect l="0" t="0" r="r" b="b"/>
              <a:pathLst>
                <a:path w="13" h="20">
                  <a:moveTo>
                    <a:pt x="0" y="5"/>
                  </a:moveTo>
                  <a:lnTo>
                    <a:pt x="3" y="5"/>
                  </a:lnTo>
                  <a:lnTo>
                    <a:pt x="0" y="7"/>
                  </a:lnTo>
                  <a:lnTo>
                    <a:pt x="3" y="7"/>
                  </a:lnTo>
                  <a:lnTo>
                    <a:pt x="3" y="7"/>
                  </a:lnTo>
                  <a:lnTo>
                    <a:pt x="3" y="7"/>
                  </a:lnTo>
                  <a:lnTo>
                    <a:pt x="3" y="9"/>
                  </a:lnTo>
                  <a:lnTo>
                    <a:pt x="5" y="9"/>
                  </a:lnTo>
                  <a:lnTo>
                    <a:pt x="5" y="9"/>
                  </a:lnTo>
                  <a:lnTo>
                    <a:pt x="5" y="11"/>
                  </a:lnTo>
                  <a:lnTo>
                    <a:pt x="5" y="11"/>
                  </a:lnTo>
                  <a:lnTo>
                    <a:pt x="5" y="11"/>
                  </a:lnTo>
                  <a:lnTo>
                    <a:pt x="3" y="13"/>
                  </a:lnTo>
                  <a:lnTo>
                    <a:pt x="3" y="13"/>
                  </a:lnTo>
                  <a:lnTo>
                    <a:pt x="3" y="13"/>
                  </a:lnTo>
                  <a:lnTo>
                    <a:pt x="0" y="15"/>
                  </a:lnTo>
                  <a:lnTo>
                    <a:pt x="5" y="15"/>
                  </a:lnTo>
                  <a:lnTo>
                    <a:pt x="5" y="15"/>
                  </a:lnTo>
                  <a:lnTo>
                    <a:pt x="5" y="17"/>
                  </a:lnTo>
                  <a:lnTo>
                    <a:pt x="3" y="17"/>
                  </a:lnTo>
                  <a:lnTo>
                    <a:pt x="0" y="20"/>
                  </a:lnTo>
                  <a:lnTo>
                    <a:pt x="3" y="17"/>
                  </a:lnTo>
                  <a:lnTo>
                    <a:pt x="5" y="17"/>
                  </a:lnTo>
                  <a:lnTo>
                    <a:pt x="5" y="17"/>
                  </a:lnTo>
                  <a:lnTo>
                    <a:pt x="11" y="17"/>
                  </a:lnTo>
                  <a:lnTo>
                    <a:pt x="11" y="15"/>
                  </a:lnTo>
                  <a:lnTo>
                    <a:pt x="11" y="15"/>
                  </a:lnTo>
                  <a:lnTo>
                    <a:pt x="11" y="15"/>
                  </a:lnTo>
                  <a:lnTo>
                    <a:pt x="13" y="13"/>
                  </a:lnTo>
                  <a:lnTo>
                    <a:pt x="9" y="13"/>
                  </a:lnTo>
                  <a:lnTo>
                    <a:pt x="11" y="11"/>
                  </a:lnTo>
                  <a:lnTo>
                    <a:pt x="9" y="11"/>
                  </a:lnTo>
                  <a:lnTo>
                    <a:pt x="9" y="11"/>
                  </a:lnTo>
                  <a:lnTo>
                    <a:pt x="9" y="9"/>
                  </a:lnTo>
                  <a:lnTo>
                    <a:pt x="7" y="7"/>
                  </a:lnTo>
                  <a:lnTo>
                    <a:pt x="5" y="7"/>
                  </a:lnTo>
                  <a:lnTo>
                    <a:pt x="7" y="7"/>
                  </a:lnTo>
                  <a:lnTo>
                    <a:pt x="7" y="5"/>
                  </a:lnTo>
                  <a:lnTo>
                    <a:pt x="7" y="5"/>
                  </a:lnTo>
                  <a:lnTo>
                    <a:pt x="7" y="3"/>
                  </a:lnTo>
                  <a:lnTo>
                    <a:pt x="5" y="3"/>
                  </a:lnTo>
                  <a:lnTo>
                    <a:pt x="5" y="3"/>
                  </a:lnTo>
                  <a:lnTo>
                    <a:pt x="5" y="3"/>
                  </a:lnTo>
                  <a:lnTo>
                    <a:pt x="7" y="0"/>
                  </a:lnTo>
                  <a:lnTo>
                    <a:pt x="5" y="0"/>
                  </a:lnTo>
                  <a:lnTo>
                    <a:pt x="3" y="0"/>
                  </a:lnTo>
                  <a:lnTo>
                    <a:pt x="3" y="3"/>
                  </a:lnTo>
                  <a:lnTo>
                    <a:pt x="3" y="3"/>
                  </a:lnTo>
                  <a:lnTo>
                    <a:pt x="3" y="3"/>
                  </a:lnTo>
                  <a:lnTo>
                    <a:pt x="3" y="5"/>
                  </a:lnTo>
                  <a:lnTo>
                    <a:pt x="0" y="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2" name="Freeform 237"/>
            <p:cNvSpPr>
              <a:spLocks/>
            </p:cNvSpPr>
            <p:nvPr/>
          </p:nvSpPr>
          <p:spPr bwMode="gray">
            <a:xfrm>
              <a:off x="8470900" y="2844800"/>
              <a:ext cx="1588" cy="4763"/>
            </a:xfrm>
            <a:custGeom>
              <a:avLst/>
              <a:gdLst/>
              <a:ahLst/>
              <a:cxnLst>
                <a:cxn ang="0">
                  <a:pos x="0" y="3"/>
                </a:cxn>
                <a:cxn ang="0">
                  <a:pos x="0" y="0"/>
                </a:cxn>
                <a:cxn ang="0">
                  <a:pos x="0" y="3"/>
                </a:cxn>
                <a:cxn ang="0">
                  <a:pos x="0" y="3"/>
                </a:cxn>
              </a:cxnLst>
              <a:rect l="0" t="0" r="r" b="b"/>
              <a:pathLst>
                <a:path h="3">
                  <a:moveTo>
                    <a:pt x="0" y="3"/>
                  </a:moveTo>
                  <a:lnTo>
                    <a:pt x="0" y="0"/>
                  </a:lnTo>
                  <a:lnTo>
                    <a:pt x="0" y="3"/>
                  </a:lnTo>
                  <a:lnTo>
                    <a:pt x="0" y="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3" name="Freeform 238"/>
            <p:cNvSpPr>
              <a:spLocks/>
            </p:cNvSpPr>
            <p:nvPr/>
          </p:nvSpPr>
          <p:spPr bwMode="gray">
            <a:xfrm>
              <a:off x="8602663" y="3092450"/>
              <a:ext cx="20638" cy="46038"/>
            </a:xfrm>
            <a:custGeom>
              <a:avLst/>
              <a:gdLst/>
              <a:ahLst/>
              <a:cxnLst>
                <a:cxn ang="0">
                  <a:pos x="11" y="0"/>
                </a:cxn>
                <a:cxn ang="0">
                  <a:pos x="11" y="0"/>
                </a:cxn>
                <a:cxn ang="0">
                  <a:pos x="11" y="2"/>
                </a:cxn>
                <a:cxn ang="0">
                  <a:pos x="11" y="4"/>
                </a:cxn>
                <a:cxn ang="0">
                  <a:pos x="9" y="2"/>
                </a:cxn>
                <a:cxn ang="0">
                  <a:pos x="9" y="4"/>
                </a:cxn>
                <a:cxn ang="0">
                  <a:pos x="9" y="4"/>
                </a:cxn>
                <a:cxn ang="0">
                  <a:pos x="9" y="6"/>
                </a:cxn>
                <a:cxn ang="0">
                  <a:pos x="9" y="6"/>
                </a:cxn>
                <a:cxn ang="0">
                  <a:pos x="9" y="6"/>
                </a:cxn>
                <a:cxn ang="0">
                  <a:pos x="9" y="6"/>
                </a:cxn>
                <a:cxn ang="0">
                  <a:pos x="7" y="6"/>
                </a:cxn>
                <a:cxn ang="0">
                  <a:pos x="7" y="8"/>
                </a:cxn>
                <a:cxn ang="0">
                  <a:pos x="7" y="8"/>
                </a:cxn>
                <a:cxn ang="0">
                  <a:pos x="7" y="8"/>
                </a:cxn>
                <a:cxn ang="0">
                  <a:pos x="3" y="8"/>
                </a:cxn>
                <a:cxn ang="0">
                  <a:pos x="3" y="10"/>
                </a:cxn>
                <a:cxn ang="0">
                  <a:pos x="3" y="17"/>
                </a:cxn>
                <a:cxn ang="0">
                  <a:pos x="0" y="21"/>
                </a:cxn>
                <a:cxn ang="0">
                  <a:pos x="0" y="23"/>
                </a:cxn>
                <a:cxn ang="0">
                  <a:pos x="0" y="27"/>
                </a:cxn>
                <a:cxn ang="0">
                  <a:pos x="3" y="29"/>
                </a:cxn>
                <a:cxn ang="0">
                  <a:pos x="7" y="27"/>
                </a:cxn>
                <a:cxn ang="0">
                  <a:pos x="7" y="27"/>
                </a:cxn>
                <a:cxn ang="0">
                  <a:pos x="13" y="10"/>
                </a:cxn>
                <a:cxn ang="0">
                  <a:pos x="13" y="6"/>
                </a:cxn>
                <a:cxn ang="0">
                  <a:pos x="13" y="8"/>
                </a:cxn>
                <a:cxn ang="0">
                  <a:pos x="13" y="6"/>
                </a:cxn>
                <a:cxn ang="0">
                  <a:pos x="13" y="2"/>
                </a:cxn>
                <a:cxn ang="0">
                  <a:pos x="11" y="0"/>
                </a:cxn>
              </a:cxnLst>
              <a:rect l="0" t="0" r="r" b="b"/>
              <a:pathLst>
                <a:path w="13" h="29">
                  <a:moveTo>
                    <a:pt x="11" y="0"/>
                  </a:moveTo>
                  <a:lnTo>
                    <a:pt x="11" y="0"/>
                  </a:lnTo>
                  <a:lnTo>
                    <a:pt x="11" y="2"/>
                  </a:lnTo>
                  <a:lnTo>
                    <a:pt x="11" y="4"/>
                  </a:lnTo>
                  <a:lnTo>
                    <a:pt x="9" y="2"/>
                  </a:lnTo>
                  <a:lnTo>
                    <a:pt x="9" y="4"/>
                  </a:lnTo>
                  <a:lnTo>
                    <a:pt x="9" y="4"/>
                  </a:lnTo>
                  <a:lnTo>
                    <a:pt x="9" y="6"/>
                  </a:lnTo>
                  <a:lnTo>
                    <a:pt x="9" y="6"/>
                  </a:lnTo>
                  <a:lnTo>
                    <a:pt x="9" y="6"/>
                  </a:lnTo>
                  <a:lnTo>
                    <a:pt x="9" y="6"/>
                  </a:lnTo>
                  <a:lnTo>
                    <a:pt x="7" y="6"/>
                  </a:lnTo>
                  <a:lnTo>
                    <a:pt x="7" y="8"/>
                  </a:lnTo>
                  <a:lnTo>
                    <a:pt x="7" y="8"/>
                  </a:lnTo>
                  <a:lnTo>
                    <a:pt x="7" y="8"/>
                  </a:lnTo>
                  <a:lnTo>
                    <a:pt x="3" y="8"/>
                  </a:lnTo>
                  <a:lnTo>
                    <a:pt x="3" y="10"/>
                  </a:lnTo>
                  <a:lnTo>
                    <a:pt x="3" y="17"/>
                  </a:lnTo>
                  <a:lnTo>
                    <a:pt x="0" y="21"/>
                  </a:lnTo>
                  <a:lnTo>
                    <a:pt x="0" y="23"/>
                  </a:lnTo>
                  <a:lnTo>
                    <a:pt x="0" y="27"/>
                  </a:lnTo>
                  <a:lnTo>
                    <a:pt x="3" y="29"/>
                  </a:lnTo>
                  <a:lnTo>
                    <a:pt x="7" y="27"/>
                  </a:lnTo>
                  <a:lnTo>
                    <a:pt x="7" y="27"/>
                  </a:lnTo>
                  <a:lnTo>
                    <a:pt x="13" y="10"/>
                  </a:lnTo>
                  <a:lnTo>
                    <a:pt x="13" y="6"/>
                  </a:lnTo>
                  <a:lnTo>
                    <a:pt x="13" y="8"/>
                  </a:lnTo>
                  <a:lnTo>
                    <a:pt x="13" y="6"/>
                  </a:lnTo>
                  <a:lnTo>
                    <a:pt x="13" y="2"/>
                  </a:lnTo>
                  <a:lnTo>
                    <a:pt x="1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4" name="Freeform 239"/>
            <p:cNvSpPr>
              <a:spLocks/>
            </p:cNvSpPr>
            <p:nvPr/>
          </p:nvSpPr>
          <p:spPr bwMode="gray">
            <a:xfrm>
              <a:off x="8308975" y="2790825"/>
              <a:ext cx="26988" cy="7938"/>
            </a:xfrm>
            <a:custGeom>
              <a:avLst/>
              <a:gdLst/>
              <a:ahLst/>
              <a:cxnLst>
                <a:cxn ang="0">
                  <a:pos x="5" y="0"/>
                </a:cxn>
                <a:cxn ang="0">
                  <a:pos x="2" y="0"/>
                </a:cxn>
                <a:cxn ang="0">
                  <a:pos x="0" y="0"/>
                </a:cxn>
                <a:cxn ang="0">
                  <a:pos x="0" y="2"/>
                </a:cxn>
                <a:cxn ang="0">
                  <a:pos x="2" y="2"/>
                </a:cxn>
                <a:cxn ang="0">
                  <a:pos x="2" y="2"/>
                </a:cxn>
                <a:cxn ang="0">
                  <a:pos x="2" y="2"/>
                </a:cxn>
                <a:cxn ang="0">
                  <a:pos x="2" y="5"/>
                </a:cxn>
                <a:cxn ang="0">
                  <a:pos x="2" y="5"/>
                </a:cxn>
                <a:cxn ang="0">
                  <a:pos x="2" y="5"/>
                </a:cxn>
                <a:cxn ang="0">
                  <a:pos x="2" y="5"/>
                </a:cxn>
                <a:cxn ang="0">
                  <a:pos x="5" y="5"/>
                </a:cxn>
                <a:cxn ang="0">
                  <a:pos x="7" y="5"/>
                </a:cxn>
                <a:cxn ang="0">
                  <a:pos x="7" y="5"/>
                </a:cxn>
                <a:cxn ang="0">
                  <a:pos x="9" y="5"/>
                </a:cxn>
                <a:cxn ang="0">
                  <a:pos x="11" y="5"/>
                </a:cxn>
                <a:cxn ang="0">
                  <a:pos x="13" y="5"/>
                </a:cxn>
                <a:cxn ang="0">
                  <a:pos x="13" y="5"/>
                </a:cxn>
                <a:cxn ang="0">
                  <a:pos x="13" y="5"/>
                </a:cxn>
                <a:cxn ang="0">
                  <a:pos x="15" y="5"/>
                </a:cxn>
                <a:cxn ang="0">
                  <a:pos x="17" y="5"/>
                </a:cxn>
                <a:cxn ang="0">
                  <a:pos x="17" y="2"/>
                </a:cxn>
                <a:cxn ang="0">
                  <a:pos x="15" y="2"/>
                </a:cxn>
                <a:cxn ang="0">
                  <a:pos x="11" y="2"/>
                </a:cxn>
                <a:cxn ang="0">
                  <a:pos x="7" y="2"/>
                </a:cxn>
                <a:cxn ang="0">
                  <a:pos x="7" y="2"/>
                </a:cxn>
                <a:cxn ang="0">
                  <a:pos x="7" y="2"/>
                </a:cxn>
                <a:cxn ang="0">
                  <a:pos x="7" y="2"/>
                </a:cxn>
                <a:cxn ang="0">
                  <a:pos x="5" y="2"/>
                </a:cxn>
                <a:cxn ang="0">
                  <a:pos x="7" y="2"/>
                </a:cxn>
                <a:cxn ang="0">
                  <a:pos x="5" y="2"/>
                </a:cxn>
                <a:cxn ang="0">
                  <a:pos x="9" y="2"/>
                </a:cxn>
                <a:cxn ang="0">
                  <a:pos x="5" y="0"/>
                </a:cxn>
                <a:cxn ang="0">
                  <a:pos x="7" y="0"/>
                </a:cxn>
                <a:cxn ang="0">
                  <a:pos x="7" y="0"/>
                </a:cxn>
                <a:cxn ang="0">
                  <a:pos x="2" y="0"/>
                </a:cxn>
                <a:cxn ang="0">
                  <a:pos x="5" y="0"/>
                </a:cxn>
              </a:cxnLst>
              <a:rect l="0" t="0" r="r" b="b"/>
              <a:pathLst>
                <a:path w="17" h="5">
                  <a:moveTo>
                    <a:pt x="5" y="0"/>
                  </a:moveTo>
                  <a:lnTo>
                    <a:pt x="2" y="0"/>
                  </a:lnTo>
                  <a:lnTo>
                    <a:pt x="0" y="0"/>
                  </a:lnTo>
                  <a:lnTo>
                    <a:pt x="0" y="2"/>
                  </a:lnTo>
                  <a:lnTo>
                    <a:pt x="2" y="2"/>
                  </a:lnTo>
                  <a:lnTo>
                    <a:pt x="2" y="2"/>
                  </a:lnTo>
                  <a:lnTo>
                    <a:pt x="2" y="2"/>
                  </a:lnTo>
                  <a:lnTo>
                    <a:pt x="2" y="5"/>
                  </a:lnTo>
                  <a:lnTo>
                    <a:pt x="2" y="5"/>
                  </a:lnTo>
                  <a:lnTo>
                    <a:pt x="2" y="5"/>
                  </a:lnTo>
                  <a:lnTo>
                    <a:pt x="2" y="5"/>
                  </a:lnTo>
                  <a:lnTo>
                    <a:pt x="5" y="5"/>
                  </a:lnTo>
                  <a:lnTo>
                    <a:pt x="7" y="5"/>
                  </a:lnTo>
                  <a:lnTo>
                    <a:pt x="7" y="5"/>
                  </a:lnTo>
                  <a:lnTo>
                    <a:pt x="9" y="5"/>
                  </a:lnTo>
                  <a:lnTo>
                    <a:pt x="11" y="5"/>
                  </a:lnTo>
                  <a:lnTo>
                    <a:pt x="13" y="5"/>
                  </a:lnTo>
                  <a:lnTo>
                    <a:pt x="13" y="5"/>
                  </a:lnTo>
                  <a:lnTo>
                    <a:pt x="13" y="5"/>
                  </a:lnTo>
                  <a:lnTo>
                    <a:pt x="15" y="5"/>
                  </a:lnTo>
                  <a:lnTo>
                    <a:pt x="17" y="5"/>
                  </a:lnTo>
                  <a:lnTo>
                    <a:pt x="17" y="2"/>
                  </a:lnTo>
                  <a:lnTo>
                    <a:pt x="15" y="2"/>
                  </a:lnTo>
                  <a:lnTo>
                    <a:pt x="11" y="2"/>
                  </a:lnTo>
                  <a:lnTo>
                    <a:pt x="7" y="2"/>
                  </a:lnTo>
                  <a:lnTo>
                    <a:pt x="7" y="2"/>
                  </a:lnTo>
                  <a:lnTo>
                    <a:pt x="7" y="2"/>
                  </a:lnTo>
                  <a:lnTo>
                    <a:pt x="7" y="2"/>
                  </a:lnTo>
                  <a:lnTo>
                    <a:pt x="5" y="2"/>
                  </a:lnTo>
                  <a:lnTo>
                    <a:pt x="7" y="2"/>
                  </a:lnTo>
                  <a:lnTo>
                    <a:pt x="5" y="2"/>
                  </a:lnTo>
                  <a:lnTo>
                    <a:pt x="9" y="2"/>
                  </a:lnTo>
                  <a:lnTo>
                    <a:pt x="5" y="0"/>
                  </a:lnTo>
                  <a:lnTo>
                    <a:pt x="7" y="0"/>
                  </a:lnTo>
                  <a:lnTo>
                    <a:pt x="7" y="0"/>
                  </a:lnTo>
                  <a:lnTo>
                    <a:pt x="2" y="0"/>
                  </a:lnTo>
                  <a:lnTo>
                    <a:pt x="5"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5" name="Freeform 240"/>
            <p:cNvSpPr>
              <a:spLocks/>
            </p:cNvSpPr>
            <p:nvPr/>
          </p:nvSpPr>
          <p:spPr bwMode="gray">
            <a:xfrm>
              <a:off x="8269288" y="2979738"/>
              <a:ext cx="15875" cy="7938"/>
            </a:xfrm>
            <a:custGeom>
              <a:avLst/>
              <a:gdLst/>
              <a:ahLst/>
              <a:cxnLst>
                <a:cxn ang="0">
                  <a:pos x="6" y="5"/>
                </a:cxn>
                <a:cxn ang="0">
                  <a:pos x="6" y="5"/>
                </a:cxn>
                <a:cxn ang="0">
                  <a:pos x="6" y="3"/>
                </a:cxn>
                <a:cxn ang="0">
                  <a:pos x="8" y="5"/>
                </a:cxn>
                <a:cxn ang="0">
                  <a:pos x="8" y="3"/>
                </a:cxn>
                <a:cxn ang="0">
                  <a:pos x="10" y="3"/>
                </a:cxn>
                <a:cxn ang="0">
                  <a:pos x="10" y="3"/>
                </a:cxn>
                <a:cxn ang="0">
                  <a:pos x="10" y="3"/>
                </a:cxn>
                <a:cxn ang="0">
                  <a:pos x="10" y="0"/>
                </a:cxn>
                <a:cxn ang="0">
                  <a:pos x="8" y="0"/>
                </a:cxn>
                <a:cxn ang="0">
                  <a:pos x="6" y="0"/>
                </a:cxn>
                <a:cxn ang="0">
                  <a:pos x="2" y="0"/>
                </a:cxn>
                <a:cxn ang="0">
                  <a:pos x="4" y="0"/>
                </a:cxn>
                <a:cxn ang="0">
                  <a:pos x="4" y="3"/>
                </a:cxn>
                <a:cxn ang="0">
                  <a:pos x="0" y="3"/>
                </a:cxn>
                <a:cxn ang="0">
                  <a:pos x="2" y="5"/>
                </a:cxn>
                <a:cxn ang="0">
                  <a:pos x="6" y="5"/>
                </a:cxn>
              </a:cxnLst>
              <a:rect l="0" t="0" r="r" b="b"/>
              <a:pathLst>
                <a:path w="10" h="5">
                  <a:moveTo>
                    <a:pt x="6" y="5"/>
                  </a:moveTo>
                  <a:lnTo>
                    <a:pt x="6" y="5"/>
                  </a:lnTo>
                  <a:lnTo>
                    <a:pt x="6" y="3"/>
                  </a:lnTo>
                  <a:lnTo>
                    <a:pt x="8" y="5"/>
                  </a:lnTo>
                  <a:lnTo>
                    <a:pt x="8" y="3"/>
                  </a:lnTo>
                  <a:lnTo>
                    <a:pt x="10" y="3"/>
                  </a:lnTo>
                  <a:lnTo>
                    <a:pt x="10" y="3"/>
                  </a:lnTo>
                  <a:lnTo>
                    <a:pt x="10" y="3"/>
                  </a:lnTo>
                  <a:lnTo>
                    <a:pt x="10" y="0"/>
                  </a:lnTo>
                  <a:lnTo>
                    <a:pt x="8" y="0"/>
                  </a:lnTo>
                  <a:lnTo>
                    <a:pt x="6" y="0"/>
                  </a:lnTo>
                  <a:lnTo>
                    <a:pt x="2" y="0"/>
                  </a:lnTo>
                  <a:lnTo>
                    <a:pt x="4" y="0"/>
                  </a:lnTo>
                  <a:lnTo>
                    <a:pt x="4" y="3"/>
                  </a:lnTo>
                  <a:lnTo>
                    <a:pt x="0" y="3"/>
                  </a:lnTo>
                  <a:lnTo>
                    <a:pt x="2" y="5"/>
                  </a:lnTo>
                  <a:lnTo>
                    <a:pt x="6" y="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6" name="Freeform 241"/>
            <p:cNvSpPr>
              <a:spLocks/>
            </p:cNvSpPr>
            <p:nvPr/>
          </p:nvSpPr>
          <p:spPr bwMode="gray">
            <a:xfrm>
              <a:off x="8296275" y="2825750"/>
              <a:ext cx="12700" cy="6350"/>
            </a:xfrm>
            <a:custGeom>
              <a:avLst/>
              <a:gdLst/>
              <a:ahLst/>
              <a:cxnLst>
                <a:cxn ang="0">
                  <a:pos x="6" y="2"/>
                </a:cxn>
                <a:cxn ang="0">
                  <a:pos x="8" y="4"/>
                </a:cxn>
                <a:cxn ang="0">
                  <a:pos x="8" y="2"/>
                </a:cxn>
                <a:cxn ang="0">
                  <a:pos x="4" y="0"/>
                </a:cxn>
                <a:cxn ang="0">
                  <a:pos x="2" y="0"/>
                </a:cxn>
                <a:cxn ang="0">
                  <a:pos x="2" y="2"/>
                </a:cxn>
                <a:cxn ang="0">
                  <a:pos x="0" y="2"/>
                </a:cxn>
                <a:cxn ang="0">
                  <a:pos x="0" y="4"/>
                </a:cxn>
                <a:cxn ang="0">
                  <a:pos x="2" y="2"/>
                </a:cxn>
                <a:cxn ang="0">
                  <a:pos x="2" y="4"/>
                </a:cxn>
                <a:cxn ang="0">
                  <a:pos x="6" y="2"/>
                </a:cxn>
                <a:cxn ang="0">
                  <a:pos x="4" y="2"/>
                </a:cxn>
                <a:cxn ang="0">
                  <a:pos x="6" y="2"/>
                </a:cxn>
              </a:cxnLst>
              <a:rect l="0" t="0" r="r" b="b"/>
              <a:pathLst>
                <a:path w="8" h="4">
                  <a:moveTo>
                    <a:pt x="6" y="2"/>
                  </a:moveTo>
                  <a:lnTo>
                    <a:pt x="8" y="4"/>
                  </a:lnTo>
                  <a:lnTo>
                    <a:pt x="8" y="2"/>
                  </a:lnTo>
                  <a:lnTo>
                    <a:pt x="4" y="0"/>
                  </a:lnTo>
                  <a:lnTo>
                    <a:pt x="2" y="0"/>
                  </a:lnTo>
                  <a:lnTo>
                    <a:pt x="2" y="2"/>
                  </a:lnTo>
                  <a:lnTo>
                    <a:pt x="0" y="2"/>
                  </a:lnTo>
                  <a:lnTo>
                    <a:pt x="0" y="4"/>
                  </a:lnTo>
                  <a:lnTo>
                    <a:pt x="2" y="2"/>
                  </a:lnTo>
                  <a:lnTo>
                    <a:pt x="2" y="4"/>
                  </a:lnTo>
                  <a:lnTo>
                    <a:pt x="6" y="2"/>
                  </a:lnTo>
                  <a:lnTo>
                    <a:pt x="4" y="2"/>
                  </a:lnTo>
                  <a:lnTo>
                    <a:pt x="6"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7" name="Freeform 242"/>
            <p:cNvSpPr>
              <a:spLocks/>
            </p:cNvSpPr>
            <p:nvPr/>
          </p:nvSpPr>
          <p:spPr bwMode="gray">
            <a:xfrm>
              <a:off x="8529638" y="2787650"/>
              <a:ext cx="3175" cy="1588"/>
            </a:xfrm>
            <a:custGeom>
              <a:avLst/>
              <a:gdLst/>
              <a:ahLst/>
              <a:cxnLst>
                <a:cxn ang="0">
                  <a:pos x="0" y="0"/>
                </a:cxn>
                <a:cxn ang="0">
                  <a:pos x="2" y="0"/>
                </a:cxn>
                <a:cxn ang="0">
                  <a:pos x="2" y="0"/>
                </a:cxn>
                <a:cxn ang="0">
                  <a:pos x="2" y="0"/>
                </a:cxn>
                <a:cxn ang="0">
                  <a:pos x="0" y="0"/>
                </a:cxn>
              </a:cxnLst>
              <a:rect l="0" t="0" r="r" b="b"/>
              <a:pathLst>
                <a:path w="2">
                  <a:moveTo>
                    <a:pt x="0" y="0"/>
                  </a:moveTo>
                  <a:lnTo>
                    <a:pt x="2" y="0"/>
                  </a:lnTo>
                  <a:lnTo>
                    <a:pt x="2" y="0"/>
                  </a:lnTo>
                  <a:lnTo>
                    <a:pt x="2"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8" name="Freeform 243"/>
            <p:cNvSpPr>
              <a:spLocks/>
            </p:cNvSpPr>
            <p:nvPr/>
          </p:nvSpPr>
          <p:spPr bwMode="gray">
            <a:xfrm>
              <a:off x="8596313" y="2808288"/>
              <a:ext cx="3175" cy="1588"/>
            </a:xfrm>
            <a:custGeom>
              <a:avLst/>
              <a:gdLst/>
              <a:ahLst/>
              <a:cxnLst>
                <a:cxn ang="0">
                  <a:pos x="2" y="0"/>
                </a:cxn>
                <a:cxn ang="0">
                  <a:pos x="2" y="0"/>
                </a:cxn>
                <a:cxn ang="0">
                  <a:pos x="0" y="0"/>
                </a:cxn>
                <a:cxn ang="0">
                  <a:pos x="2" y="0"/>
                </a:cxn>
              </a:cxnLst>
              <a:rect l="0" t="0" r="r" b="b"/>
              <a:pathLst>
                <a:path w="2">
                  <a:moveTo>
                    <a:pt x="2" y="0"/>
                  </a:moveTo>
                  <a:lnTo>
                    <a:pt x="2" y="0"/>
                  </a:lnTo>
                  <a:lnTo>
                    <a:pt x="0" y="0"/>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9" name="Freeform 244"/>
            <p:cNvSpPr>
              <a:spLocks noEditPoints="1"/>
            </p:cNvSpPr>
            <p:nvPr/>
          </p:nvSpPr>
          <p:spPr bwMode="gray">
            <a:xfrm>
              <a:off x="8431213" y="2808288"/>
              <a:ext cx="280988" cy="361950"/>
            </a:xfrm>
            <a:custGeom>
              <a:avLst/>
              <a:gdLst/>
              <a:ahLst/>
              <a:cxnLst>
                <a:cxn ang="0">
                  <a:pos x="51" y="2"/>
                </a:cxn>
                <a:cxn ang="0">
                  <a:pos x="45" y="3"/>
                </a:cxn>
                <a:cxn ang="0">
                  <a:pos x="42" y="6"/>
                </a:cxn>
                <a:cxn ang="0">
                  <a:pos x="40" y="2"/>
                </a:cxn>
                <a:cxn ang="0">
                  <a:pos x="36" y="0"/>
                </a:cxn>
                <a:cxn ang="0">
                  <a:pos x="33" y="0"/>
                </a:cxn>
                <a:cxn ang="0">
                  <a:pos x="29" y="1"/>
                </a:cxn>
                <a:cxn ang="0">
                  <a:pos x="27" y="3"/>
                </a:cxn>
                <a:cxn ang="0">
                  <a:pos x="25" y="5"/>
                </a:cxn>
                <a:cxn ang="0">
                  <a:pos x="20" y="8"/>
                </a:cxn>
                <a:cxn ang="0">
                  <a:pos x="20" y="9"/>
                </a:cxn>
                <a:cxn ang="0">
                  <a:pos x="21" y="10"/>
                </a:cxn>
                <a:cxn ang="0">
                  <a:pos x="24" y="11"/>
                </a:cxn>
                <a:cxn ang="0">
                  <a:pos x="28" y="12"/>
                </a:cxn>
                <a:cxn ang="0">
                  <a:pos x="29" y="7"/>
                </a:cxn>
                <a:cxn ang="0">
                  <a:pos x="31" y="7"/>
                </a:cxn>
                <a:cxn ang="0">
                  <a:pos x="36" y="10"/>
                </a:cxn>
                <a:cxn ang="0">
                  <a:pos x="31" y="14"/>
                </a:cxn>
                <a:cxn ang="0">
                  <a:pos x="24" y="15"/>
                </a:cxn>
                <a:cxn ang="0">
                  <a:pos x="23" y="15"/>
                </a:cxn>
                <a:cxn ang="0">
                  <a:pos x="20" y="17"/>
                </a:cxn>
                <a:cxn ang="0">
                  <a:pos x="15" y="21"/>
                </a:cxn>
                <a:cxn ang="0">
                  <a:pos x="14" y="26"/>
                </a:cxn>
                <a:cxn ang="0">
                  <a:pos x="11" y="34"/>
                </a:cxn>
                <a:cxn ang="0">
                  <a:pos x="21" y="27"/>
                </a:cxn>
                <a:cxn ang="0">
                  <a:pos x="29" y="30"/>
                </a:cxn>
                <a:cxn ang="0">
                  <a:pos x="26" y="26"/>
                </a:cxn>
                <a:cxn ang="0">
                  <a:pos x="31" y="28"/>
                </a:cxn>
                <a:cxn ang="0">
                  <a:pos x="34" y="31"/>
                </a:cxn>
                <a:cxn ang="0">
                  <a:pos x="36" y="29"/>
                </a:cxn>
                <a:cxn ang="0">
                  <a:pos x="38" y="25"/>
                </a:cxn>
                <a:cxn ang="0">
                  <a:pos x="42" y="24"/>
                </a:cxn>
                <a:cxn ang="0">
                  <a:pos x="42" y="23"/>
                </a:cxn>
                <a:cxn ang="0">
                  <a:pos x="48" y="27"/>
                </a:cxn>
                <a:cxn ang="0">
                  <a:pos x="39" y="29"/>
                </a:cxn>
                <a:cxn ang="0">
                  <a:pos x="38" y="33"/>
                </a:cxn>
                <a:cxn ang="0">
                  <a:pos x="44" y="37"/>
                </a:cxn>
                <a:cxn ang="0">
                  <a:pos x="31" y="38"/>
                </a:cxn>
                <a:cxn ang="0">
                  <a:pos x="24" y="33"/>
                </a:cxn>
                <a:cxn ang="0">
                  <a:pos x="7" y="39"/>
                </a:cxn>
                <a:cxn ang="0">
                  <a:pos x="1" y="51"/>
                </a:cxn>
                <a:cxn ang="0">
                  <a:pos x="2" y="60"/>
                </a:cxn>
                <a:cxn ang="0">
                  <a:pos x="17" y="65"/>
                </a:cxn>
                <a:cxn ang="0">
                  <a:pos x="23" y="70"/>
                </a:cxn>
                <a:cxn ang="0">
                  <a:pos x="25" y="78"/>
                </a:cxn>
                <a:cxn ang="0">
                  <a:pos x="29" y="101"/>
                </a:cxn>
                <a:cxn ang="0">
                  <a:pos x="37" y="106"/>
                </a:cxn>
                <a:cxn ang="0">
                  <a:pos x="44" y="93"/>
                </a:cxn>
                <a:cxn ang="0">
                  <a:pos x="49" y="74"/>
                </a:cxn>
                <a:cxn ang="0">
                  <a:pos x="58" y="59"/>
                </a:cxn>
                <a:cxn ang="0">
                  <a:pos x="47" y="53"/>
                </a:cxn>
                <a:cxn ang="0">
                  <a:pos x="43" y="42"/>
                </a:cxn>
                <a:cxn ang="0">
                  <a:pos x="51" y="56"/>
                </a:cxn>
                <a:cxn ang="0">
                  <a:pos x="62" y="53"/>
                </a:cxn>
                <a:cxn ang="0">
                  <a:pos x="62" y="44"/>
                </a:cxn>
                <a:cxn ang="0">
                  <a:pos x="54" y="41"/>
                </a:cxn>
                <a:cxn ang="0">
                  <a:pos x="62" y="43"/>
                </a:cxn>
                <a:cxn ang="0">
                  <a:pos x="74" y="50"/>
                </a:cxn>
                <a:cxn ang="0">
                  <a:pos x="82" y="62"/>
                </a:cxn>
                <a:cxn ang="0">
                  <a:pos x="72" y="24"/>
                </a:cxn>
                <a:cxn ang="0">
                  <a:pos x="37" y="9"/>
                </a:cxn>
              </a:cxnLst>
              <a:rect l="0" t="0" r="r" b="b"/>
              <a:pathLst>
                <a:path w="83" h="107">
                  <a:moveTo>
                    <a:pt x="55" y="1"/>
                  </a:moveTo>
                  <a:cubicBezTo>
                    <a:pt x="55" y="1"/>
                    <a:pt x="55" y="1"/>
                    <a:pt x="55" y="1"/>
                  </a:cubicBezTo>
                  <a:cubicBezTo>
                    <a:pt x="55" y="2"/>
                    <a:pt x="55" y="2"/>
                    <a:pt x="55" y="2"/>
                  </a:cubicBezTo>
                  <a:cubicBezTo>
                    <a:pt x="55" y="2"/>
                    <a:pt x="55" y="2"/>
                    <a:pt x="55" y="2"/>
                  </a:cubicBezTo>
                  <a:cubicBezTo>
                    <a:pt x="54" y="2"/>
                    <a:pt x="54" y="2"/>
                    <a:pt x="54" y="2"/>
                  </a:cubicBezTo>
                  <a:cubicBezTo>
                    <a:pt x="54" y="2"/>
                    <a:pt x="54" y="2"/>
                    <a:pt x="54" y="2"/>
                  </a:cubicBezTo>
                  <a:cubicBezTo>
                    <a:pt x="54" y="2"/>
                    <a:pt x="54" y="2"/>
                    <a:pt x="54" y="2"/>
                  </a:cubicBezTo>
                  <a:cubicBezTo>
                    <a:pt x="53" y="2"/>
                    <a:pt x="53" y="2"/>
                    <a:pt x="53" y="2"/>
                  </a:cubicBezTo>
                  <a:cubicBezTo>
                    <a:pt x="52" y="2"/>
                    <a:pt x="52" y="2"/>
                    <a:pt x="52" y="2"/>
                  </a:cubicBezTo>
                  <a:cubicBezTo>
                    <a:pt x="52" y="2"/>
                    <a:pt x="52" y="2"/>
                    <a:pt x="52" y="2"/>
                  </a:cubicBezTo>
                  <a:cubicBezTo>
                    <a:pt x="51" y="2"/>
                    <a:pt x="51" y="2"/>
                    <a:pt x="51" y="2"/>
                  </a:cubicBezTo>
                  <a:cubicBezTo>
                    <a:pt x="51" y="2"/>
                    <a:pt x="51" y="2"/>
                    <a:pt x="51" y="2"/>
                  </a:cubicBezTo>
                  <a:cubicBezTo>
                    <a:pt x="51" y="2"/>
                    <a:pt x="51" y="2"/>
                    <a:pt x="51" y="2"/>
                  </a:cubicBezTo>
                  <a:cubicBezTo>
                    <a:pt x="48" y="3"/>
                    <a:pt x="48" y="3"/>
                    <a:pt x="48" y="3"/>
                  </a:cubicBezTo>
                  <a:cubicBezTo>
                    <a:pt x="48" y="3"/>
                    <a:pt x="48" y="3"/>
                    <a:pt x="48" y="3"/>
                  </a:cubicBezTo>
                  <a:cubicBezTo>
                    <a:pt x="47" y="4"/>
                    <a:pt x="47" y="4"/>
                    <a:pt x="47" y="4"/>
                  </a:cubicBezTo>
                  <a:cubicBezTo>
                    <a:pt x="46" y="3"/>
                    <a:pt x="46" y="3"/>
                    <a:pt x="46" y="3"/>
                  </a:cubicBezTo>
                  <a:cubicBezTo>
                    <a:pt x="47" y="3"/>
                    <a:pt x="47" y="3"/>
                    <a:pt x="47" y="3"/>
                  </a:cubicBezTo>
                  <a:cubicBezTo>
                    <a:pt x="46" y="2"/>
                    <a:pt x="46" y="2"/>
                    <a:pt x="46" y="2"/>
                  </a:cubicBezTo>
                  <a:cubicBezTo>
                    <a:pt x="44" y="2"/>
                    <a:pt x="44" y="2"/>
                    <a:pt x="44" y="2"/>
                  </a:cubicBezTo>
                  <a:cubicBezTo>
                    <a:pt x="45" y="2"/>
                    <a:pt x="45" y="2"/>
                    <a:pt x="45" y="2"/>
                  </a:cubicBezTo>
                  <a:cubicBezTo>
                    <a:pt x="45" y="3"/>
                    <a:pt x="45" y="3"/>
                    <a:pt x="45" y="3"/>
                  </a:cubicBezTo>
                  <a:cubicBezTo>
                    <a:pt x="46" y="3"/>
                    <a:pt x="46" y="3"/>
                    <a:pt x="46" y="3"/>
                  </a:cubicBezTo>
                  <a:cubicBezTo>
                    <a:pt x="46" y="4"/>
                    <a:pt x="46" y="4"/>
                    <a:pt x="46" y="4"/>
                  </a:cubicBezTo>
                  <a:cubicBezTo>
                    <a:pt x="44" y="4"/>
                    <a:pt x="44" y="4"/>
                    <a:pt x="44" y="4"/>
                  </a:cubicBezTo>
                  <a:cubicBezTo>
                    <a:pt x="43" y="5"/>
                    <a:pt x="43" y="5"/>
                    <a:pt x="43" y="5"/>
                  </a:cubicBezTo>
                  <a:cubicBezTo>
                    <a:pt x="44" y="6"/>
                    <a:pt x="44" y="6"/>
                    <a:pt x="44" y="6"/>
                  </a:cubicBezTo>
                  <a:cubicBezTo>
                    <a:pt x="42" y="6"/>
                    <a:pt x="42" y="6"/>
                    <a:pt x="42" y="6"/>
                  </a:cubicBezTo>
                  <a:cubicBezTo>
                    <a:pt x="42" y="5"/>
                    <a:pt x="42" y="5"/>
                    <a:pt x="42" y="5"/>
                  </a:cubicBezTo>
                  <a:cubicBezTo>
                    <a:pt x="41" y="5"/>
                    <a:pt x="41" y="5"/>
                    <a:pt x="41" y="5"/>
                  </a:cubicBezTo>
                  <a:cubicBezTo>
                    <a:pt x="41" y="6"/>
                    <a:pt x="41" y="6"/>
                    <a:pt x="41" y="6"/>
                  </a:cubicBezTo>
                  <a:cubicBezTo>
                    <a:pt x="42" y="6"/>
                    <a:pt x="42" y="6"/>
                    <a:pt x="42" y="6"/>
                  </a:cubicBezTo>
                  <a:cubicBezTo>
                    <a:pt x="42" y="6"/>
                    <a:pt x="42" y="6"/>
                    <a:pt x="42" y="6"/>
                  </a:cubicBezTo>
                  <a:cubicBezTo>
                    <a:pt x="42" y="6"/>
                    <a:pt x="42" y="6"/>
                    <a:pt x="42" y="6"/>
                  </a:cubicBezTo>
                  <a:cubicBezTo>
                    <a:pt x="40" y="6"/>
                    <a:pt x="40" y="6"/>
                    <a:pt x="40" y="6"/>
                  </a:cubicBezTo>
                  <a:cubicBezTo>
                    <a:pt x="40" y="5"/>
                    <a:pt x="40" y="5"/>
                    <a:pt x="40" y="5"/>
                  </a:cubicBezTo>
                  <a:cubicBezTo>
                    <a:pt x="39" y="5"/>
                    <a:pt x="39" y="5"/>
                    <a:pt x="39" y="5"/>
                  </a:cubicBezTo>
                  <a:cubicBezTo>
                    <a:pt x="40" y="4"/>
                    <a:pt x="40" y="4"/>
                    <a:pt x="40" y="4"/>
                  </a:cubicBezTo>
                  <a:cubicBezTo>
                    <a:pt x="38" y="3"/>
                    <a:pt x="38" y="3"/>
                    <a:pt x="38" y="3"/>
                  </a:cubicBezTo>
                  <a:cubicBezTo>
                    <a:pt x="42" y="4"/>
                    <a:pt x="42" y="4"/>
                    <a:pt x="42" y="4"/>
                  </a:cubicBezTo>
                  <a:cubicBezTo>
                    <a:pt x="43" y="4"/>
                    <a:pt x="43" y="4"/>
                    <a:pt x="43" y="4"/>
                  </a:cubicBezTo>
                  <a:cubicBezTo>
                    <a:pt x="44" y="3"/>
                    <a:pt x="44" y="3"/>
                    <a:pt x="44" y="3"/>
                  </a:cubicBezTo>
                  <a:cubicBezTo>
                    <a:pt x="43" y="3"/>
                    <a:pt x="43" y="3"/>
                    <a:pt x="43" y="3"/>
                  </a:cubicBezTo>
                  <a:cubicBezTo>
                    <a:pt x="40" y="2"/>
                    <a:pt x="40" y="2"/>
                    <a:pt x="40" y="2"/>
                  </a:cubicBezTo>
                  <a:cubicBezTo>
                    <a:pt x="38" y="1"/>
                    <a:pt x="38" y="1"/>
                    <a:pt x="38" y="1"/>
                  </a:cubicBezTo>
                  <a:cubicBezTo>
                    <a:pt x="37" y="1"/>
                    <a:pt x="37" y="1"/>
                    <a:pt x="37" y="1"/>
                  </a:cubicBezTo>
                  <a:cubicBezTo>
                    <a:pt x="38" y="1"/>
                    <a:pt x="38" y="1"/>
                    <a:pt x="38" y="1"/>
                  </a:cubicBezTo>
                  <a:cubicBezTo>
                    <a:pt x="37" y="1"/>
                    <a:pt x="37" y="1"/>
                    <a:pt x="37" y="1"/>
                  </a:cubicBezTo>
                  <a:cubicBezTo>
                    <a:pt x="37" y="1"/>
                    <a:pt x="37" y="1"/>
                    <a:pt x="37" y="1"/>
                  </a:cubicBezTo>
                  <a:cubicBezTo>
                    <a:pt x="37" y="1"/>
                    <a:pt x="37" y="1"/>
                    <a:pt x="37" y="1"/>
                  </a:cubicBezTo>
                  <a:cubicBezTo>
                    <a:pt x="36" y="1"/>
                    <a:pt x="36" y="1"/>
                    <a:pt x="36" y="1"/>
                  </a:cubicBezTo>
                  <a:cubicBezTo>
                    <a:pt x="36" y="1"/>
                    <a:pt x="36" y="1"/>
                    <a:pt x="36" y="1"/>
                  </a:cubicBezTo>
                  <a:cubicBezTo>
                    <a:pt x="36" y="1"/>
                    <a:pt x="36" y="1"/>
                    <a:pt x="36" y="1"/>
                  </a:cubicBezTo>
                  <a:cubicBezTo>
                    <a:pt x="35" y="1"/>
                    <a:pt x="35" y="1"/>
                    <a:pt x="35" y="1"/>
                  </a:cubicBezTo>
                  <a:cubicBezTo>
                    <a:pt x="36" y="0"/>
                    <a:pt x="36" y="0"/>
                    <a:pt x="36" y="0"/>
                  </a:cubicBezTo>
                  <a:cubicBezTo>
                    <a:pt x="35" y="0"/>
                    <a:pt x="35" y="0"/>
                    <a:pt x="35" y="0"/>
                  </a:cubicBezTo>
                  <a:cubicBezTo>
                    <a:pt x="35" y="0"/>
                    <a:pt x="35" y="0"/>
                    <a:pt x="35" y="0"/>
                  </a:cubicBezTo>
                  <a:cubicBezTo>
                    <a:pt x="35" y="0"/>
                    <a:pt x="35" y="0"/>
                    <a:pt x="35" y="0"/>
                  </a:cubicBezTo>
                  <a:cubicBezTo>
                    <a:pt x="35" y="0"/>
                    <a:pt x="35" y="0"/>
                    <a:pt x="35" y="0"/>
                  </a:cubicBezTo>
                  <a:cubicBezTo>
                    <a:pt x="35" y="0"/>
                    <a:pt x="35" y="0"/>
                    <a:pt x="35" y="0"/>
                  </a:cubicBezTo>
                  <a:cubicBezTo>
                    <a:pt x="34" y="0"/>
                    <a:pt x="34" y="0"/>
                    <a:pt x="34" y="0"/>
                  </a:cubicBezTo>
                  <a:cubicBezTo>
                    <a:pt x="34" y="0"/>
                    <a:pt x="34" y="0"/>
                    <a:pt x="34" y="0"/>
                  </a:cubicBezTo>
                  <a:cubicBezTo>
                    <a:pt x="34" y="1"/>
                    <a:pt x="34" y="1"/>
                    <a:pt x="34" y="1"/>
                  </a:cubicBezTo>
                  <a:cubicBezTo>
                    <a:pt x="34" y="0"/>
                    <a:pt x="34" y="0"/>
                    <a:pt x="34" y="0"/>
                  </a:cubicBezTo>
                  <a:cubicBezTo>
                    <a:pt x="33" y="1"/>
                    <a:pt x="33" y="1"/>
                    <a:pt x="33" y="1"/>
                  </a:cubicBezTo>
                  <a:cubicBezTo>
                    <a:pt x="33" y="0"/>
                    <a:pt x="33" y="0"/>
                    <a:pt x="33" y="0"/>
                  </a:cubicBezTo>
                  <a:cubicBezTo>
                    <a:pt x="33" y="0"/>
                    <a:pt x="33" y="0"/>
                    <a:pt x="33" y="0"/>
                  </a:cubicBezTo>
                  <a:cubicBezTo>
                    <a:pt x="32" y="1"/>
                    <a:pt x="32" y="1"/>
                    <a:pt x="32" y="1"/>
                  </a:cubicBezTo>
                  <a:cubicBezTo>
                    <a:pt x="31" y="1"/>
                    <a:pt x="31" y="1"/>
                    <a:pt x="31" y="1"/>
                  </a:cubicBezTo>
                  <a:cubicBezTo>
                    <a:pt x="31" y="1"/>
                    <a:pt x="31" y="1"/>
                    <a:pt x="31" y="1"/>
                  </a:cubicBezTo>
                  <a:cubicBezTo>
                    <a:pt x="31" y="1"/>
                    <a:pt x="31" y="1"/>
                    <a:pt x="31" y="1"/>
                  </a:cubicBezTo>
                  <a:cubicBezTo>
                    <a:pt x="30" y="1"/>
                    <a:pt x="30" y="1"/>
                    <a:pt x="30" y="1"/>
                  </a:cubicBezTo>
                  <a:cubicBezTo>
                    <a:pt x="30" y="1"/>
                    <a:pt x="30" y="1"/>
                    <a:pt x="30" y="1"/>
                  </a:cubicBezTo>
                  <a:cubicBezTo>
                    <a:pt x="30" y="1"/>
                    <a:pt x="30" y="1"/>
                    <a:pt x="30" y="1"/>
                  </a:cubicBezTo>
                  <a:cubicBezTo>
                    <a:pt x="30" y="1"/>
                    <a:pt x="30" y="1"/>
                    <a:pt x="30" y="1"/>
                  </a:cubicBezTo>
                  <a:cubicBezTo>
                    <a:pt x="29" y="1"/>
                    <a:pt x="29" y="1"/>
                    <a:pt x="29" y="1"/>
                  </a:cubicBezTo>
                  <a:cubicBezTo>
                    <a:pt x="29" y="1"/>
                    <a:pt x="29" y="1"/>
                    <a:pt x="29" y="1"/>
                  </a:cubicBezTo>
                  <a:cubicBezTo>
                    <a:pt x="30" y="1"/>
                    <a:pt x="30" y="1"/>
                    <a:pt x="30" y="1"/>
                  </a:cubicBezTo>
                  <a:cubicBezTo>
                    <a:pt x="29" y="1"/>
                    <a:pt x="29" y="1"/>
                    <a:pt x="29" y="1"/>
                  </a:cubicBezTo>
                  <a:cubicBezTo>
                    <a:pt x="28" y="2"/>
                    <a:pt x="28" y="2"/>
                    <a:pt x="28" y="2"/>
                  </a:cubicBezTo>
                  <a:cubicBezTo>
                    <a:pt x="28" y="2"/>
                    <a:pt x="28" y="2"/>
                    <a:pt x="28" y="2"/>
                  </a:cubicBezTo>
                  <a:cubicBezTo>
                    <a:pt x="28" y="2"/>
                    <a:pt x="28" y="2"/>
                    <a:pt x="28" y="2"/>
                  </a:cubicBezTo>
                  <a:cubicBezTo>
                    <a:pt x="28" y="2"/>
                    <a:pt x="28" y="2"/>
                    <a:pt x="28" y="2"/>
                  </a:cubicBezTo>
                  <a:cubicBezTo>
                    <a:pt x="28" y="2"/>
                    <a:pt x="28" y="2"/>
                    <a:pt x="28" y="2"/>
                  </a:cubicBezTo>
                  <a:cubicBezTo>
                    <a:pt x="28" y="3"/>
                    <a:pt x="28" y="3"/>
                    <a:pt x="28" y="3"/>
                  </a:cubicBezTo>
                  <a:cubicBezTo>
                    <a:pt x="27" y="2"/>
                    <a:pt x="27" y="2"/>
                    <a:pt x="27" y="2"/>
                  </a:cubicBezTo>
                  <a:cubicBezTo>
                    <a:pt x="27" y="3"/>
                    <a:pt x="27" y="3"/>
                    <a:pt x="27" y="3"/>
                  </a:cubicBezTo>
                  <a:cubicBezTo>
                    <a:pt x="27" y="3"/>
                    <a:pt x="27" y="3"/>
                    <a:pt x="27" y="3"/>
                  </a:cubicBezTo>
                  <a:cubicBezTo>
                    <a:pt x="27" y="3"/>
                    <a:pt x="27" y="3"/>
                    <a:pt x="27" y="3"/>
                  </a:cubicBezTo>
                  <a:cubicBezTo>
                    <a:pt x="26" y="4"/>
                    <a:pt x="26" y="4"/>
                    <a:pt x="26" y="4"/>
                  </a:cubicBezTo>
                  <a:cubicBezTo>
                    <a:pt x="26" y="4"/>
                    <a:pt x="26" y="4"/>
                    <a:pt x="26" y="4"/>
                  </a:cubicBezTo>
                  <a:cubicBezTo>
                    <a:pt x="25" y="4"/>
                    <a:pt x="25" y="4"/>
                    <a:pt x="25" y="4"/>
                  </a:cubicBezTo>
                  <a:cubicBezTo>
                    <a:pt x="26" y="4"/>
                    <a:pt x="26" y="4"/>
                    <a:pt x="26" y="4"/>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6"/>
                    <a:pt x="25" y="6"/>
                    <a:pt x="25" y="6"/>
                  </a:cubicBezTo>
                  <a:cubicBezTo>
                    <a:pt x="24" y="6"/>
                    <a:pt x="24" y="6"/>
                    <a:pt x="24" y="6"/>
                  </a:cubicBezTo>
                  <a:cubicBezTo>
                    <a:pt x="23" y="6"/>
                    <a:pt x="23" y="6"/>
                    <a:pt x="23" y="6"/>
                  </a:cubicBezTo>
                  <a:cubicBezTo>
                    <a:pt x="24" y="7"/>
                    <a:pt x="24" y="7"/>
                    <a:pt x="24" y="7"/>
                  </a:cubicBezTo>
                  <a:cubicBezTo>
                    <a:pt x="22" y="7"/>
                    <a:pt x="22" y="7"/>
                    <a:pt x="22" y="7"/>
                  </a:cubicBezTo>
                  <a:cubicBezTo>
                    <a:pt x="22" y="7"/>
                    <a:pt x="22" y="7"/>
                    <a:pt x="22" y="7"/>
                  </a:cubicBezTo>
                  <a:cubicBezTo>
                    <a:pt x="22" y="8"/>
                    <a:pt x="22" y="8"/>
                    <a:pt x="22" y="8"/>
                  </a:cubicBezTo>
                  <a:cubicBezTo>
                    <a:pt x="21" y="8"/>
                    <a:pt x="21" y="8"/>
                    <a:pt x="21" y="8"/>
                  </a:cubicBezTo>
                  <a:cubicBezTo>
                    <a:pt x="21" y="8"/>
                    <a:pt x="21" y="8"/>
                    <a:pt x="21" y="8"/>
                  </a:cubicBezTo>
                  <a:cubicBezTo>
                    <a:pt x="20" y="8"/>
                    <a:pt x="20" y="8"/>
                    <a:pt x="20" y="8"/>
                  </a:cubicBezTo>
                  <a:cubicBezTo>
                    <a:pt x="21" y="8"/>
                    <a:pt x="21" y="8"/>
                    <a:pt x="21" y="8"/>
                  </a:cubicBezTo>
                  <a:cubicBezTo>
                    <a:pt x="20" y="8"/>
                    <a:pt x="20" y="8"/>
                    <a:pt x="20" y="8"/>
                  </a:cubicBezTo>
                  <a:cubicBezTo>
                    <a:pt x="20" y="8"/>
                    <a:pt x="20" y="8"/>
                    <a:pt x="20" y="8"/>
                  </a:cubicBezTo>
                  <a:cubicBezTo>
                    <a:pt x="20" y="9"/>
                    <a:pt x="20" y="9"/>
                    <a:pt x="20" y="9"/>
                  </a:cubicBezTo>
                  <a:cubicBezTo>
                    <a:pt x="21" y="9"/>
                    <a:pt x="21" y="9"/>
                    <a:pt x="21" y="9"/>
                  </a:cubicBezTo>
                  <a:cubicBezTo>
                    <a:pt x="22" y="9"/>
                    <a:pt x="22" y="9"/>
                    <a:pt x="22" y="9"/>
                  </a:cubicBezTo>
                  <a:cubicBezTo>
                    <a:pt x="22" y="8"/>
                    <a:pt x="22" y="8"/>
                    <a:pt x="22" y="8"/>
                  </a:cubicBezTo>
                  <a:cubicBezTo>
                    <a:pt x="22" y="9"/>
                    <a:pt x="22" y="9"/>
                    <a:pt x="22" y="9"/>
                  </a:cubicBezTo>
                  <a:cubicBezTo>
                    <a:pt x="22" y="9"/>
                    <a:pt x="22" y="9"/>
                    <a:pt x="22" y="9"/>
                  </a:cubicBezTo>
                  <a:cubicBezTo>
                    <a:pt x="22" y="9"/>
                    <a:pt x="22" y="9"/>
                    <a:pt x="22" y="9"/>
                  </a:cubicBezTo>
                  <a:cubicBezTo>
                    <a:pt x="20" y="9"/>
                    <a:pt x="20" y="9"/>
                    <a:pt x="20" y="9"/>
                  </a:cubicBezTo>
                  <a:cubicBezTo>
                    <a:pt x="20" y="9"/>
                    <a:pt x="20" y="9"/>
                    <a:pt x="20" y="9"/>
                  </a:cubicBezTo>
                  <a:cubicBezTo>
                    <a:pt x="21" y="9"/>
                    <a:pt x="21" y="9"/>
                    <a:pt x="21" y="9"/>
                  </a:cubicBezTo>
                  <a:cubicBezTo>
                    <a:pt x="20" y="10"/>
                    <a:pt x="20" y="10"/>
                    <a:pt x="20" y="10"/>
                  </a:cubicBezTo>
                  <a:cubicBezTo>
                    <a:pt x="21" y="10"/>
                    <a:pt x="21" y="10"/>
                    <a:pt x="21" y="10"/>
                  </a:cubicBezTo>
                  <a:cubicBezTo>
                    <a:pt x="20" y="10"/>
                    <a:pt x="20" y="10"/>
                    <a:pt x="20" y="10"/>
                  </a:cubicBezTo>
                  <a:cubicBezTo>
                    <a:pt x="21" y="9"/>
                    <a:pt x="21" y="9"/>
                    <a:pt x="21" y="9"/>
                  </a:cubicBezTo>
                  <a:cubicBezTo>
                    <a:pt x="22" y="9"/>
                    <a:pt x="22" y="9"/>
                    <a:pt x="22" y="9"/>
                  </a:cubicBezTo>
                  <a:cubicBezTo>
                    <a:pt x="21" y="10"/>
                    <a:pt x="21" y="10"/>
                    <a:pt x="21" y="10"/>
                  </a:cubicBezTo>
                  <a:cubicBezTo>
                    <a:pt x="21" y="10"/>
                    <a:pt x="21" y="10"/>
                    <a:pt x="21" y="10"/>
                  </a:cubicBezTo>
                  <a:cubicBezTo>
                    <a:pt x="20" y="10"/>
                    <a:pt x="20" y="10"/>
                    <a:pt x="20" y="10"/>
                  </a:cubicBezTo>
                  <a:cubicBezTo>
                    <a:pt x="21" y="10"/>
                    <a:pt x="21" y="10"/>
                    <a:pt x="21" y="10"/>
                  </a:cubicBezTo>
                  <a:cubicBezTo>
                    <a:pt x="20" y="11"/>
                    <a:pt x="20" y="11"/>
                    <a:pt x="20" y="11"/>
                  </a:cubicBezTo>
                  <a:cubicBezTo>
                    <a:pt x="21" y="11"/>
                    <a:pt x="21" y="11"/>
                    <a:pt x="21" y="11"/>
                  </a:cubicBezTo>
                  <a:cubicBezTo>
                    <a:pt x="21" y="12"/>
                    <a:pt x="21" y="12"/>
                    <a:pt x="21" y="12"/>
                  </a:cubicBezTo>
                  <a:cubicBezTo>
                    <a:pt x="22" y="12"/>
                    <a:pt x="22" y="12"/>
                    <a:pt x="22" y="12"/>
                  </a:cubicBezTo>
                  <a:cubicBezTo>
                    <a:pt x="23" y="11"/>
                    <a:pt x="23" y="11"/>
                    <a:pt x="23" y="11"/>
                  </a:cubicBezTo>
                  <a:cubicBezTo>
                    <a:pt x="24" y="11"/>
                    <a:pt x="24" y="11"/>
                    <a:pt x="24" y="11"/>
                  </a:cubicBezTo>
                  <a:cubicBezTo>
                    <a:pt x="24" y="10"/>
                    <a:pt x="24" y="10"/>
                    <a:pt x="24" y="10"/>
                  </a:cubicBezTo>
                  <a:cubicBezTo>
                    <a:pt x="24" y="10"/>
                    <a:pt x="24" y="10"/>
                    <a:pt x="24" y="10"/>
                  </a:cubicBezTo>
                  <a:cubicBezTo>
                    <a:pt x="24" y="10"/>
                    <a:pt x="24" y="10"/>
                    <a:pt x="24" y="10"/>
                  </a:cubicBezTo>
                  <a:cubicBezTo>
                    <a:pt x="24" y="11"/>
                    <a:pt x="24" y="11"/>
                    <a:pt x="24" y="11"/>
                  </a:cubicBezTo>
                  <a:cubicBezTo>
                    <a:pt x="24" y="11"/>
                    <a:pt x="24" y="11"/>
                    <a:pt x="24" y="11"/>
                  </a:cubicBezTo>
                  <a:cubicBezTo>
                    <a:pt x="24" y="11"/>
                    <a:pt x="24" y="11"/>
                    <a:pt x="24" y="11"/>
                  </a:cubicBezTo>
                  <a:cubicBezTo>
                    <a:pt x="25" y="12"/>
                    <a:pt x="25" y="12"/>
                    <a:pt x="25" y="12"/>
                  </a:cubicBezTo>
                  <a:cubicBezTo>
                    <a:pt x="25" y="12"/>
                    <a:pt x="25" y="12"/>
                    <a:pt x="25" y="12"/>
                  </a:cubicBezTo>
                  <a:cubicBezTo>
                    <a:pt x="26" y="13"/>
                    <a:pt x="26" y="13"/>
                    <a:pt x="26" y="13"/>
                  </a:cubicBezTo>
                  <a:cubicBezTo>
                    <a:pt x="25" y="14"/>
                    <a:pt x="25" y="14"/>
                    <a:pt x="25" y="14"/>
                  </a:cubicBezTo>
                  <a:cubicBezTo>
                    <a:pt x="26" y="14"/>
                    <a:pt x="26" y="14"/>
                    <a:pt x="26" y="14"/>
                  </a:cubicBezTo>
                  <a:cubicBezTo>
                    <a:pt x="25" y="14"/>
                    <a:pt x="25" y="14"/>
                    <a:pt x="25" y="14"/>
                  </a:cubicBezTo>
                  <a:cubicBezTo>
                    <a:pt x="26" y="14"/>
                    <a:pt x="26" y="14"/>
                    <a:pt x="26" y="14"/>
                  </a:cubicBezTo>
                  <a:cubicBezTo>
                    <a:pt x="27" y="14"/>
                    <a:pt x="27" y="14"/>
                    <a:pt x="27" y="14"/>
                  </a:cubicBezTo>
                  <a:cubicBezTo>
                    <a:pt x="28" y="14"/>
                    <a:pt x="28" y="14"/>
                    <a:pt x="28" y="14"/>
                  </a:cubicBezTo>
                  <a:cubicBezTo>
                    <a:pt x="28" y="12"/>
                    <a:pt x="28" y="12"/>
                    <a:pt x="28" y="12"/>
                  </a:cubicBezTo>
                  <a:cubicBezTo>
                    <a:pt x="28" y="11"/>
                    <a:pt x="28" y="11"/>
                    <a:pt x="28" y="11"/>
                  </a:cubicBezTo>
                  <a:cubicBezTo>
                    <a:pt x="28" y="11"/>
                    <a:pt x="28" y="11"/>
                    <a:pt x="28" y="11"/>
                  </a:cubicBezTo>
                  <a:cubicBezTo>
                    <a:pt x="28" y="11"/>
                    <a:pt x="28" y="11"/>
                    <a:pt x="28" y="11"/>
                  </a:cubicBezTo>
                  <a:cubicBezTo>
                    <a:pt x="28" y="11"/>
                    <a:pt x="28" y="11"/>
                    <a:pt x="28" y="11"/>
                  </a:cubicBezTo>
                  <a:cubicBezTo>
                    <a:pt x="29" y="11"/>
                    <a:pt x="29" y="11"/>
                    <a:pt x="29" y="11"/>
                  </a:cubicBezTo>
                  <a:cubicBezTo>
                    <a:pt x="29" y="10"/>
                    <a:pt x="29" y="10"/>
                    <a:pt x="29" y="10"/>
                  </a:cubicBezTo>
                  <a:cubicBezTo>
                    <a:pt x="30" y="10"/>
                    <a:pt x="30" y="10"/>
                    <a:pt x="30" y="10"/>
                  </a:cubicBezTo>
                  <a:cubicBezTo>
                    <a:pt x="29" y="9"/>
                    <a:pt x="29" y="9"/>
                    <a:pt x="29" y="9"/>
                  </a:cubicBezTo>
                  <a:cubicBezTo>
                    <a:pt x="28" y="9"/>
                    <a:pt x="28" y="9"/>
                    <a:pt x="28" y="9"/>
                  </a:cubicBezTo>
                  <a:cubicBezTo>
                    <a:pt x="28" y="8"/>
                    <a:pt x="28" y="8"/>
                    <a:pt x="28" y="8"/>
                  </a:cubicBezTo>
                  <a:cubicBezTo>
                    <a:pt x="29" y="7"/>
                    <a:pt x="29" y="7"/>
                    <a:pt x="29" y="7"/>
                  </a:cubicBezTo>
                  <a:cubicBezTo>
                    <a:pt x="31" y="6"/>
                    <a:pt x="31" y="6"/>
                    <a:pt x="31" y="6"/>
                  </a:cubicBezTo>
                  <a:cubicBezTo>
                    <a:pt x="31" y="5"/>
                    <a:pt x="31" y="5"/>
                    <a:pt x="31" y="5"/>
                  </a:cubicBezTo>
                  <a:cubicBezTo>
                    <a:pt x="31" y="5"/>
                    <a:pt x="31" y="5"/>
                    <a:pt x="31" y="5"/>
                  </a:cubicBezTo>
                  <a:cubicBezTo>
                    <a:pt x="31" y="5"/>
                    <a:pt x="31" y="5"/>
                    <a:pt x="31" y="5"/>
                  </a:cubicBezTo>
                  <a:cubicBezTo>
                    <a:pt x="31" y="5"/>
                    <a:pt x="31" y="5"/>
                    <a:pt x="31" y="5"/>
                  </a:cubicBezTo>
                  <a:cubicBezTo>
                    <a:pt x="33" y="4"/>
                    <a:pt x="33" y="4"/>
                    <a:pt x="33" y="4"/>
                  </a:cubicBezTo>
                  <a:cubicBezTo>
                    <a:pt x="33" y="5"/>
                    <a:pt x="33" y="5"/>
                    <a:pt x="33" y="5"/>
                  </a:cubicBezTo>
                  <a:cubicBezTo>
                    <a:pt x="34" y="5"/>
                    <a:pt x="34" y="5"/>
                    <a:pt x="34" y="5"/>
                  </a:cubicBezTo>
                  <a:cubicBezTo>
                    <a:pt x="33" y="5"/>
                    <a:pt x="33" y="5"/>
                    <a:pt x="33" y="5"/>
                  </a:cubicBezTo>
                  <a:cubicBezTo>
                    <a:pt x="31" y="7"/>
                    <a:pt x="31" y="7"/>
                    <a:pt x="31" y="7"/>
                  </a:cubicBezTo>
                  <a:cubicBezTo>
                    <a:pt x="31" y="7"/>
                    <a:pt x="31" y="7"/>
                    <a:pt x="31" y="7"/>
                  </a:cubicBezTo>
                  <a:cubicBezTo>
                    <a:pt x="31" y="8"/>
                    <a:pt x="31" y="8"/>
                    <a:pt x="31" y="8"/>
                  </a:cubicBezTo>
                  <a:cubicBezTo>
                    <a:pt x="31" y="9"/>
                    <a:pt x="31" y="9"/>
                    <a:pt x="31" y="9"/>
                  </a:cubicBezTo>
                  <a:cubicBezTo>
                    <a:pt x="32" y="10"/>
                    <a:pt x="32" y="10"/>
                    <a:pt x="32" y="10"/>
                  </a:cubicBezTo>
                  <a:cubicBezTo>
                    <a:pt x="33" y="10"/>
                    <a:pt x="33" y="10"/>
                    <a:pt x="33" y="10"/>
                  </a:cubicBezTo>
                  <a:cubicBezTo>
                    <a:pt x="32" y="10"/>
                    <a:pt x="32" y="10"/>
                    <a:pt x="32" y="10"/>
                  </a:cubicBezTo>
                  <a:cubicBezTo>
                    <a:pt x="36" y="9"/>
                    <a:pt x="36" y="9"/>
                    <a:pt x="36" y="9"/>
                  </a:cubicBezTo>
                  <a:cubicBezTo>
                    <a:pt x="36" y="9"/>
                    <a:pt x="36" y="9"/>
                    <a:pt x="36" y="9"/>
                  </a:cubicBezTo>
                  <a:cubicBezTo>
                    <a:pt x="36" y="10"/>
                    <a:pt x="36" y="10"/>
                    <a:pt x="36" y="10"/>
                  </a:cubicBezTo>
                  <a:cubicBezTo>
                    <a:pt x="37" y="10"/>
                    <a:pt x="37" y="10"/>
                    <a:pt x="37" y="10"/>
                  </a:cubicBezTo>
                  <a:cubicBezTo>
                    <a:pt x="36" y="10"/>
                    <a:pt x="36" y="10"/>
                    <a:pt x="36" y="10"/>
                  </a:cubicBezTo>
                  <a:cubicBezTo>
                    <a:pt x="36" y="10"/>
                    <a:pt x="36" y="10"/>
                    <a:pt x="36" y="10"/>
                  </a:cubicBezTo>
                  <a:cubicBezTo>
                    <a:pt x="34" y="10"/>
                    <a:pt x="34" y="10"/>
                    <a:pt x="34" y="10"/>
                  </a:cubicBezTo>
                  <a:cubicBezTo>
                    <a:pt x="33" y="11"/>
                    <a:pt x="33" y="11"/>
                    <a:pt x="33" y="11"/>
                  </a:cubicBezTo>
                  <a:cubicBezTo>
                    <a:pt x="33" y="11"/>
                    <a:pt x="33" y="11"/>
                    <a:pt x="33" y="11"/>
                  </a:cubicBezTo>
                  <a:cubicBezTo>
                    <a:pt x="34" y="11"/>
                    <a:pt x="34" y="11"/>
                    <a:pt x="34" y="11"/>
                  </a:cubicBezTo>
                  <a:cubicBezTo>
                    <a:pt x="33" y="13"/>
                    <a:pt x="33" y="13"/>
                    <a:pt x="33" y="13"/>
                  </a:cubicBezTo>
                  <a:cubicBezTo>
                    <a:pt x="32" y="12"/>
                    <a:pt x="32" y="12"/>
                    <a:pt x="32" y="12"/>
                  </a:cubicBezTo>
                  <a:cubicBezTo>
                    <a:pt x="32" y="12"/>
                    <a:pt x="32" y="12"/>
                    <a:pt x="32" y="12"/>
                  </a:cubicBezTo>
                  <a:cubicBezTo>
                    <a:pt x="31" y="13"/>
                    <a:pt x="31" y="13"/>
                    <a:pt x="31" y="13"/>
                  </a:cubicBezTo>
                  <a:cubicBezTo>
                    <a:pt x="32" y="15"/>
                    <a:pt x="32" y="15"/>
                    <a:pt x="32" y="15"/>
                  </a:cubicBezTo>
                  <a:cubicBezTo>
                    <a:pt x="31" y="15"/>
                    <a:pt x="31" y="15"/>
                    <a:pt x="31" y="15"/>
                  </a:cubicBezTo>
                  <a:cubicBezTo>
                    <a:pt x="31" y="14"/>
                    <a:pt x="31" y="14"/>
                    <a:pt x="31" y="14"/>
                  </a:cubicBezTo>
                  <a:cubicBezTo>
                    <a:pt x="30" y="15"/>
                    <a:pt x="30" y="15"/>
                    <a:pt x="30" y="15"/>
                  </a:cubicBezTo>
                  <a:cubicBezTo>
                    <a:pt x="30" y="15"/>
                    <a:pt x="30" y="15"/>
                    <a:pt x="30" y="15"/>
                  </a:cubicBezTo>
                  <a:cubicBezTo>
                    <a:pt x="30" y="15"/>
                    <a:pt x="30" y="15"/>
                    <a:pt x="30" y="15"/>
                  </a:cubicBezTo>
                  <a:cubicBezTo>
                    <a:pt x="29" y="15"/>
                    <a:pt x="29" y="15"/>
                    <a:pt x="29" y="15"/>
                  </a:cubicBezTo>
                  <a:cubicBezTo>
                    <a:pt x="26" y="16"/>
                    <a:pt x="26" y="16"/>
                    <a:pt x="26" y="16"/>
                  </a:cubicBezTo>
                  <a:cubicBezTo>
                    <a:pt x="26" y="15"/>
                    <a:pt x="26" y="15"/>
                    <a:pt x="26" y="15"/>
                  </a:cubicBezTo>
                  <a:cubicBezTo>
                    <a:pt x="25" y="15"/>
                    <a:pt x="25" y="15"/>
                    <a:pt x="25" y="15"/>
                  </a:cubicBezTo>
                  <a:cubicBezTo>
                    <a:pt x="25" y="15"/>
                    <a:pt x="25" y="15"/>
                    <a:pt x="25" y="15"/>
                  </a:cubicBezTo>
                  <a:cubicBezTo>
                    <a:pt x="24" y="16"/>
                    <a:pt x="24" y="16"/>
                    <a:pt x="24" y="16"/>
                  </a:cubicBezTo>
                  <a:cubicBezTo>
                    <a:pt x="24" y="15"/>
                    <a:pt x="24" y="15"/>
                    <a:pt x="24" y="15"/>
                  </a:cubicBezTo>
                  <a:cubicBezTo>
                    <a:pt x="24" y="15"/>
                    <a:pt x="24" y="15"/>
                    <a:pt x="24" y="15"/>
                  </a:cubicBezTo>
                  <a:cubicBezTo>
                    <a:pt x="23" y="15"/>
                    <a:pt x="23" y="15"/>
                    <a:pt x="23" y="15"/>
                  </a:cubicBezTo>
                  <a:cubicBezTo>
                    <a:pt x="23" y="14"/>
                    <a:pt x="23" y="14"/>
                    <a:pt x="23" y="14"/>
                  </a:cubicBezTo>
                  <a:cubicBezTo>
                    <a:pt x="24" y="13"/>
                    <a:pt x="24" y="13"/>
                    <a:pt x="24" y="13"/>
                  </a:cubicBezTo>
                  <a:cubicBezTo>
                    <a:pt x="24" y="13"/>
                    <a:pt x="24" y="13"/>
                    <a:pt x="24" y="13"/>
                  </a:cubicBezTo>
                  <a:cubicBezTo>
                    <a:pt x="24" y="12"/>
                    <a:pt x="24" y="12"/>
                    <a:pt x="24" y="12"/>
                  </a:cubicBezTo>
                  <a:cubicBezTo>
                    <a:pt x="22" y="13"/>
                    <a:pt x="22" y="13"/>
                    <a:pt x="22" y="13"/>
                  </a:cubicBezTo>
                  <a:cubicBezTo>
                    <a:pt x="22" y="14"/>
                    <a:pt x="22" y="14"/>
                    <a:pt x="22" y="14"/>
                  </a:cubicBezTo>
                  <a:cubicBezTo>
                    <a:pt x="23" y="14"/>
                    <a:pt x="23" y="14"/>
                    <a:pt x="23" y="14"/>
                  </a:cubicBezTo>
                  <a:cubicBezTo>
                    <a:pt x="23" y="15"/>
                    <a:pt x="23" y="15"/>
                    <a:pt x="23" y="15"/>
                  </a:cubicBezTo>
                  <a:cubicBezTo>
                    <a:pt x="23" y="15"/>
                    <a:pt x="23" y="15"/>
                    <a:pt x="23" y="15"/>
                  </a:cubicBezTo>
                  <a:cubicBezTo>
                    <a:pt x="23" y="15"/>
                    <a:pt x="23" y="15"/>
                    <a:pt x="23" y="15"/>
                  </a:cubicBezTo>
                  <a:cubicBezTo>
                    <a:pt x="23" y="16"/>
                    <a:pt x="23" y="16"/>
                    <a:pt x="23" y="16"/>
                  </a:cubicBezTo>
                  <a:cubicBezTo>
                    <a:pt x="23" y="16"/>
                    <a:pt x="23" y="16"/>
                    <a:pt x="23" y="16"/>
                  </a:cubicBezTo>
                  <a:cubicBezTo>
                    <a:pt x="23" y="16"/>
                    <a:pt x="23" y="16"/>
                    <a:pt x="23" y="16"/>
                  </a:cubicBezTo>
                  <a:cubicBezTo>
                    <a:pt x="22" y="16"/>
                    <a:pt x="22" y="16"/>
                    <a:pt x="22" y="16"/>
                  </a:cubicBezTo>
                  <a:cubicBezTo>
                    <a:pt x="21" y="16"/>
                    <a:pt x="21" y="16"/>
                    <a:pt x="21" y="16"/>
                  </a:cubicBezTo>
                  <a:cubicBezTo>
                    <a:pt x="22" y="17"/>
                    <a:pt x="22" y="17"/>
                    <a:pt x="22" y="17"/>
                  </a:cubicBezTo>
                  <a:cubicBezTo>
                    <a:pt x="21" y="16"/>
                    <a:pt x="21" y="16"/>
                    <a:pt x="21" y="16"/>
                  </a:cubicBezTo>
                  <a:cubicBezTo>
                    <a:pt x="20" y="16"/>
                    <a:pt x="20" y="16"/>
                    <a:pt x="20" y="16"/>
                  </a:cubicBezTo>
                  <a:cubicBezTo>
                    <a:pt x="20" y="17"/>
                    <a:pt x="20" y="17"/>
                    <a:pt x="20" y="17"/>
                  </a:cubicBezTo>
                  <a:cubicBezTo>
                    <a:pt x="20" y="17"/>
                    <a:pt x="20" y="17"/>
                    <a:pt x="20" y="17"/>
                  </a:cubicBezTo>
                  <a:cubicBezTo>
                    <a:pt x="20" y="17"/>
                    <a:pt x="20" y="17"/>
                    <a:pt x="20" y="17"/>
                  </a:cubicBezTo>
                  <a:cubicBezTo>
                    <a:pt x="19" y="18"/>
                    <a:pt x="19" y="18"/>
                    <a:pt x="19" y="18"/>
                  </a:cubicBezTo>
                  <a:cubicBezTo>
                    <a:pt x="20" y="18"/>
                    <a:pt x="20" y="18"/>
                    <a:pt x="20" y="18"/>
                  </a:cubicBezTo>
                  <a:cubicBezTo>
                    <a:pt x="19" y="18"/>
                    <a:pt x="19" y="18"/>
                    <a:pt x="19" y="18"/>
                  </a:cubicBezTo>
                  <a:cubicBezTo>
                    <a:pt x="18" y="19"/>
                    <a:pt x="18" y="19"/>
                    <a:pt x="18" y="19"/>
                  </a:cubicBezTo>
                  <a:cubicBezTo>
                    <a:pt x="18" y="19"/>
                    <a:pt x="18" y="19"/>
                    <a:pt x="18" y="19"/>
                  </a:cubicBezTo>
                  <a:cubicBezTo>
                    <a:pt x="17" y="20"/>
                    <a:pt x="17" y="20"/>
                    <a:pt x="17" y="20"/>
                  </a:cubicBezTo>
                  <a:cubicBezTo>
                    <a:pt x="16" y="20"/>
                    <a:pt x="16" y="20"/>
                    <a:pt x="16" y="20"/>
                  </a:cubicBezTo>
                  <a:cubicBezTo>
                    <a:pt x="17" y="20"/>
                    <a:pt x="17" y="20"/>
                    <a:pt x="17" y="20"/>
                  </a:cubicBezTo>
                  <a:cubicBezTo>
                    <a:pt x="15" y="20"/>
                    <a:pt x="15" y="20"/>
                    <a:pt x="15" y="20"/>
                  </a:cubicBezTo>
                  <a:cubicBezTo>
                    <a:pt x="15" y="20"/>
                    <a:pt x="15" y="20"/>
                    <a:pt x="15" y="20"/>
                  </a:cubicBezTo>
                  <a:cubicBezTo>
                    <a:pt x="15" y="21"/>
                    <a:pt x="15" y="21"/>
                    <a:pt x="15" y="21"/>
                  </a:cubicBezTo>
                  <a:cubicBezTo>
                    <a:pt x="14" y="21"/>
                    <a:pt x="14" y="21"/>
                    <a:pt x="14" y="21"/>
                  </a:cubicBezTo>
                  <a:cubicBezTo>
                    <a:pt x="13" y="21"/>
                    <a:pt x="13" y="21"/>
                    <a:pt x="13" y="21"/>
                  </a:cubicBezTo>
                  <a:cubicBezTo>
                    <a:pt x="13" y="22"/>
                    <a:pt x="13" y="22"/>
                    <a:pt x="13" y="22"/>
                  </a:cubicBezTo>
                  <a:cubicBezTo>
                    <a:pt x="15" y="23"/>
                    <a:pt x="15" y="23"/>
                    <a:pt x="15" y="23"/>
                  </a:cubicBezTo>
                  <a:cubicBezTo>
                    <a:pt x="14" y="23"/>
                    <a:pt x="14" y="23"/>
                    <a:pt x="14" y="23"/>
                  </a:cubicBezTo>
                  <a:cubicBezTo>
                    <a:pt x="14" y="23"/>
                    <a:pt x="14" y="23"/>
                    <a:pt x="14" y="23"/>
                  </a:cubicBezTo>
                  <a:cubicBezTo>
                    <a:pt x="15" y="23"/>
                    <a:pt x="15" y="23"/>
                    <a:pt x="15" y="23"/>
                  </a:cubicBezTo>
                  <a:cubicBezTo>
                    <a:pt x="15" y="24"/>
                    <a:pt x="15" y="24"/>
                    <a:pt x="15" y="24"/>
                  </a:cubicBezTo>
                  <a:cubicBezTo>
                    <a:pt x="15" y="24"/>
                    <a:pt x="15" y="24"/>
                    <a:pt x="15" y="24"/>
                  </a:cubicBezTo>
                  <a:cubicBezTo>
                    <a:pt x="15" y="26"/>
                    <a:pt x="15" y="26"/>
                    <a:pt x="15" y="26"/>
                  </a:cubicBezTo>
                  <a:cubicBezTo>
                    <a:pt x="14" y="26"/>
                    <a:pt x="14" y="26"/>
                    <a:pt x="14" y="26"/>
                  </a:cubicBezTo>
                  <a:cubicBezTo>
                    <a:pt x="10" y="26"/>
                    <a:pt x="10" y="26"/>
                    <a:pt x="10" y="26"/>
                  </a:cubicBezTo>
                  <a:cubicBezTo>
                    <a:pt x="9" y="27"/>
                    <a:pt x="9" y="27"/>
                    <a:pt x="9" y="27"/>
                  </a:cubicBezTo>
                  <a:cubicBezTo>
                    <a:pt x="9" y="28"/>
                    <a:pt x="9" y="28"/>
                    <a:pt x="9" y="28"/>
                  </a:cubicBezTo>
                  <a:cubicBezTo>
                    <a:pt x="9" y="28"/>
                    <a:pt x="9" y="28"/>
                    <a:pt x="9" y="28"/>
                  </a:cubicBezTo>
                  <a:cubicBezTo>
                    <a:pt x="9" y="29"/>
                    <a:pt x="9" y="29"/>
                    <a:pt x="9" y="29"/>
                  </a:cubicBezTo>
                  <a:cubicBezTo>
                    <a:pt x="8" y="31"/>
                    <a:pt x="8" y="31"/>
                    <a:pt x="8" y="31"/>
                  </a:cubicBezTo>
                  <a:cubicBezTo>
                    <a:pt x="9" y="31"/>
                    <a:pt x="9" y="31"/>
                    <a:pt x="9" y="31"/>
                  </a:cubicBezTo>
                  <a:cubicBezTo>
                    <a:pt x="9" y="33"/>
                    <a:pt x="9" y="33"/>
                    <a:pt x="9" y="33"/>
                  </a:cubicBezTo>
                  <a:cubicBezTo>
                    <a:pt x="10" y="33"/>
                    <a:pt x="10" y="33"/>
                    <a:pt x="10" y="33"/>
                  </a:cubicBezTo>
                  <a:cubicBezTo>
                    <a:pt x="10" y="33"/>
                    <a:pt x="10" y="33"/>
                    <a:pt x="10" y="33"/>
                  </a:cubicBezTo>
                  <a:cubicBezTo>
                    <a:pt x="11" y="34"/>
                    <a:pt x="11" y="34"/>
                    <a:pt x="11" y="34"/>
                  </a:cubicBezTo>
                  <a:cubicBezTo>
                    <a:pt x="12" y="33"/>
                    <a:pt x="12" y="33"/>
                    <a:pt x="12" y="33"/>
                  </a:cubicBezTo>
                  <a:cubicBezTo>
                    <a:pt x="14" y="33"/>
                    <a:pt x="14" y="33"/>
                    <a:pt x="14" y="33"/>
                  </a:cubicBezTo>
                  <a:cubicBezTo>
                    <a:pt x="16" y="31"/>
                    <a:pt x="16" y="31"/>
                    <a:pt x="16" y="31"/>
                  </a:cubicBezTo>
                  <a:cubicBezTo>
                    <a:pt x="15" y="31"/>
                    <a:pt x="15" y="31"/>
                    <a:pt x="15" y="31"/>
                  </a:cubicBezTo>
                  <a:cubicBezTo>
                    <a:pt x="16" y="29"/>
                    <a:pt x="16" y="29"/>
                    <a:pt x="16" y="29"/>
                  </a:cubicBezTo>
                  <a:cubicBezTo>
                    <a:pt x="18" y="28"/>
                    <a:pt x="18" y="28"/>
                    <a:pt x="18" y="28"/>
                  </a:cubicBezTo>
                  <a:cubicBezTo>
                    <a:pt x="18" y="27"/>
                    <a:pt x="18" y="27"/>
                    <a:pt x="18" y="27"/>
                  </a:cubicBezTo>
                  <a:cubicBezTo>
                    <a:pt x="18" y="27"/>
                    <a:pt x="18" y="27"/>
                    <a:pt x="18" y="27"/>
                  </a:cubicBezTo>
                  <a:cubicBezTo>
                    <a:pt x="19" y="26"/>
                    <a:pt x="19" y="26"/>
                    <a:pt x="19" y="26"/>
                  </a:cubicBezTo>
                  <a:cubicBezTo>
                    <a:pt x="20" y="26"/>
                    <a:pt x="20" y="26"/>
                    <a:pt x="20" y="26"/>
                  </a:cubicBezTo>
                  <a:cubicBezTo>
                    <a:pt x="21" y="27"/>
                    <a:pt x="21" y="27"/>
                    <a:pt x="21" y="27"/>
                  </a:cubicBezTo>
                  <a:cubicBezTo>
                    <a:pt x="22" y="26"/>
                    <a:pt x="22" y="26"/>
                    <a:pt x="22" y="26"/>
                  </a:cubicBezTo>
                  <a:cubicBezTo>
                    <a:pt x="23" y="25"/>
                    <a:pt x="23" y="25"/>
                    <a:pt x="23" y="25"/>
                  </a:cubicBezTo>
                  <a:cubicBezTo>
                    <a:pt x="24" y="26"/>
                    <a:pt x="24" y="26"/>
                    <a:pt x="24" y="26"/>
                  </a:cubicBezTo>
                  <a:cubicBezTo>
                    <a:pt x="24" y="27"/>
                    <a:pt x="24" y="27"/>
                    <a:pt x="24" y="27"/>
                  </a:cubicBezTo>
                  <a:cubicBezTo>
                    <a:pt x="28" y="30"/>
                    <a:pt x="28" y="30"/>
                    <a:pt x="28" y="30"/>
                  </a:cubicBezTo>
                  <a:cubicBezTo>
                    <a:pt x="28" y="31"/>
                    <a:pt x="28" y="31"/>
                    <a:pt x="28" y="31"/>
                  </a:cubicBezTo>
                  <a:cubicBezTo>
                    <a:pt x="28" y="32"/>
                    <a:pt x="28" y="32"/>
                    <a:pt x="28" y="32"/>
                  </a:cubicBezTo>
                  <a:cubicBezTo>
                    <a:pt x="28" y="32"/>
                    <a:pt x="28" y="32"/>
                    <a:pt x="28" y="32"/>
                  </a:cubicBezTo>
                  <a:cubicBezTo>
                    <a:pt x="29" y="31"/>
                    <a:pt x="29" y="31"/>
                    <a:pt x="29" y="31"/>
                  </a:cubicBezTo>
                  <a:cubicBezTo>
                    <a:pt x="29" y="30"/>
                    <a:pt x="29" y="30"/>
                    <a:pt x="29" y="30"/>
                  </a:cubicBezTo>
                  <a:cubicBezTo>
                    <a:pt x="29" y="30"/>
                    <a:pt x="29" y="30"/>
                    <a:pt x="29" y="30"/>
                  </a:cubicBezTo>
                  <a:cubicBezTo>
                    <a:pt x="29" y="30"/>
                    <a:pt x="29" y="30"/>
                    <a:pt x="29" y="30"/>
                  </a:cubicBezTo>
                  <a:cubicBezTo>
                    <a:pt x="29" y="29"/>
                    <a:pt x="29" y="29"/>
                    <a:pt x="29" y="29"/>
                  </a:cubicBezTo>
                  <a:cubicBezTo>
                    <a:pt x="30" y="30"/>
                    <a:pt x="30" y="30"/>
                    <a:pt x="30" y="30"/>
                  </a:cubicBezTo>
                  <a:cubicBezTo>
                    <a:pt x="30" y="30"/>
                    <a:pt x="30" y="30"/>
                    <a:pt x="30" y="30"/>
                  </a:cubicBezTo>
                  <a:cubicBezTo>
                    <a:pt x="30" y="30"/>
                    <a:pt x="30" y="30"/>
                    <a:pt x="30" y="30"/>
                  </a:cubicBezTo>
                  <a:cubicBezTo>
                    <a:pt x="30" y="29"/>
                    <a:pt x="30" y="29"/>
                    <a:pt x="30" y="29"/>
                  </a:cubicBezTo>
                  <a:cubicBezTo>
                    <a:pt x="28" y="28"/>
                    <a:pt x="28" y="28"/>
                    <a:pt x="28" y="28"/>
                  </a:cubicBezTo>
                  <a:cubicBezTo>
                    <a:pt x="28" y="28"/>
                    <a:pt x="28" y="28"/>
                    <a:pt x="28" y="28"/>
                  </a:cubicBezTo>
                  <a:cubicBezTo>
                    <a:pt x="28" y="28"/>
                    <a:pt x="28" y="28"/>
                    <a:pt x="28" y="28"/>
                  </a:cubicBezTo>
                  <a:cubicBezTo>
                    <a:pt x="27" y="28"/>
                    <a:pt x="27" y="28"/>
                    <a:pt x="27" y="28"/>
                  </a:cubicBezTo>
                  <a:cubicBezTo>
                    <a:pt x="26" y="26"/>
                    <a:pt x="26" y="26"/>
                    <a:pt x="26" y="26"/>
                  </a:cubicBezTo>
                  <a:cubicBezTo>
                    <a:pt x="25" y="26"/>
                    <a:pt x="25" y="26"/>
                    <a:pt x="25" y="26"/>
                  </a:cubicBezTo>
                  <a:cubicBezTo>
                    <a:pt x="25" y="24"/>
                    <a:pt x="25" y="24"/>
                    <a:pt x="25" y="24"/>
                  </a:cubicBezTo>
                  <a:cubicBezTo>
                    <a:pt x="26" y="24"/>
                    <a:pt x="26" y="24"/>
                    <a:pt x="26" y="24"/>
                  </a:cubicBezTo>
                  <a:cubicBezTo>
                    <a:pt x="26" y="25"/>
                    <a:pt x="26" y="25"/>
                    <a:pt x="26" y="25"/>
                  </a:cubicBezTo>
                  <a:cubicBezTo>
                    <a:pt x="27" y="24"/>
                    <a:pt x="27" y="24"/>
                    <a:pt x="27" y="24"/>
                  </a:cubicBezTo>
                  <a:cubicBezTo>
                    <a:pt x="28" y="26"/>
                    <a:pt x="28" y="26"/>
                    <a:pt x="28" y="26"/>
                  </a:cubicBezTo>
                  <a:cubicBezTo>
                    <a:pt x="29" y="26"/>
                    <a:pt x="29" y="26"/>
                    <a:pt x="29" y="26"/>
                  </a:cubicBezTo>
                  <a:cubicBezTo>
                    <a:pt x="29" y="27"/>
                    <a:pt x="29" y="27"/>
                    <a:pt x="29" y="27"/>
                  </a:cubicBezTo>
                  <a:cubicBezTo>
                    <a:pt x="29" y="27"/>
                    <a:pt x="29" y="27"/>
                    <a:pt x="29" y="27"/>
                  </a:cubicBezTo>
                  <a:cubicBezTo>
                    <a:pt x="31" y="28"/>
                    <a:pt x="31" y="28"/>
                    <a:pt x="31" y="28"/>
                  </a:cubicBezTo>
                  <a:cubicBezTo>
                    <a:pt x="31" y="28"/>
                    <a:pt x="31" y="28"/>
                    <a:pt x="31" y="28"/>
                  </a:cubicBezTo>
                  <a:cubicBezTo>
                    <a:pt x="31" y="29"/>
                    <a:pt x="31" y="29"/>
                    <a:pt x="31" y="29"/>
                  </a:cubicBezTo>
                  <a:cubicBezTo>
                    <a:pt x="31" y="30"/>
                    <a:pt x="31" y="30"/>
                    <a:pt x="31" y="30"/>
                  </a:cubicBezTo>
                  <a:cubicBezTo>
                    <a:pt x="32" y="31"/>
                    <a:pt x="32" y="31"/>
                    <a:pt x="32" y="31"/>
                  </a:cubicBezTo>
                  <a:cubicBezTo>
                    <a:pt x="32" y="31"/>
                    <a:pt x="32" y="31"/>
                    <a:pt x="32" y="31"/>
                  </a:cubicBezTo>
                  <a:cubicBezTo>
                    <a:pt x="32" y="32"/>
                    <a:pt x="32" y="32"/>
                    <a:pt x="32" y="32"/>
                  </a:cubicBezTo>
                  <a:cubicBezTo>
                    <a:pt x="34" y="32"/>
                    <a:pt x="34" y="32"/>
                    <a:pt x="34" y="32"/>
                  </a:cubicBezTo>
                  <a:cubicBezTo>
                    <a:pt x="35" y="32"/>
                    <a:pt x="35" y="32"/>
                    <a:pt x="35" y="32"/>
                  </a:cubicBezTo>
                  <a:cubicBezTo>
                    <a:pt x="35" y="32"/>
                    <a:pt x="35" y="32"/>
                    <a:pt x="35" y="32"/>
                  </a:cubicBezTo>
                  <a:cubicBezTo>
                    <a:pt x="33" y="31"/>
                    <a:pt x="33" y="31"/>
                    <a:pt x="33" y="31"/>
                  </a:cubicBezTo>
                  <a:cubicBezTo>
                    <a:pt x="34" y="31"/>
                    <a:pt x="34" y="31"/>
                    <a:pt x="34" y="31"/>
                  </a:cubicBezTo>
                  <a:cubicBezTo>
                    <a:pt x="34" y="31"/>
                    <a:pt x="34" y="31"/>
                    <a:pt x="34" y="31"/>
                  </a:cubicBezTo>
                  <a:cubicBezTo>
                    <a:pt x="34" y="31"/>
                    <a:pt x="34" y="31"/>
                    <a:pt x="34" y="31"/>
                  </a:cubicBezTo>
                  <a:cubicBezTo>
                    <a:pt x="33" y="30"/>
                    <a:pt x="33" y="30"/>
                    <a:pt x="33" y="30"/>
                  </a:cubicBezTo>
                  <a:cubicBezTo>
                    <a:pt x="33" y="29"/>
                    <a:pt x="33" y="29"/>
                    <a:pt x="33" y="29"/>
                  </a:cubicBezTo>
                  <a:cubicBezTo>
                    <a:pt x="34" y="30"/>
                    <a:pt x="34" y="30"/>
                    <a:pt x="34" y="30"/>
                  </a:cubicBezTo>
                  <a:cubicBezTo>
                    <a:pt x="34" y="30"/>
                    <a:pt x="34" y="30"/>
                    <a:pt x="34" y="30"/>
                  </a:cubicBezTo>
                  <a:cubicBezTo>
                    <a:pt x="34" y="30"/>
                    <a:pt x="34" y="30"/>
                    <a:pt x="34" y="30"/>
                  </a:cubicBezTo>
                  <a:cubicBezTo>
                    <a:pt x="34" y="29"/>
                    <a:pt x="34" y="29"/>
                    <a:pt x="34" y="29"/>
                  </a:cubicBezTo>
                  <a:cubicBezTo>
                    <a:pt x="35" y="30"/>
                    <a:pt x="35" y="30"/>
                    <a:pt x="35" y="30"/>
                  </a:cubicBezTo>
                  <a:cubicBezTo>
                    <a:pt x="34" y="29"/>
                    <a:pt x="34" y="29"/>
                    <a:pt x="34" y="29"/>
                  </a:cubicBezTo>
                  <a:cubicBezTo>
                    <a:pt x="35" y="29"/>
                    <a:pt x="35" y="29"/>
                    <a:pt x="35" y="29"/>
                  </a:cubicBezTo>
                  <a:cubicBezTo>
                    <a:pt x="36" y="29"/>
                    <a:pt x="36" y="29"/>
                    <a:pt x="36" y="29"/>
                  </a:cubicBezTo>
                  <a:cubicBezTo>
                    <a:pt x="37" y="29"/>
                    <a:pt x="37" y="29"/>
                    <a:pt x="37" y="29"/>
                  </a:cubicBezTo>
                  <a:cubicBezTo>
                    <a:pt x="36" y="30"/>
                    <a:pt x="36" y="30"/>
                    <a:pt x="36" y="30"/>
                  </a:cubicBezTo>
                  <a:cubicBezTo>
                    <a:pt x="37" y="29"/>
                    <a:pt x="37" y="29"/>
                    <a:pt x="37" y="29"/>
                  </a:cubicBezTo>
                  <a:cubicBezTo>
                    <a:pt x="38" y="29"/>
                    <a:pt x="38" y="29"/>
                    <a:pt x="38" y="29"/>
                  </a:cubicBezTo>
                  <a:cubicBezTo>
                    <a:pt x="38" y="29"/>
                    <a:pt x="38" y="29"/>
                    <a:pt x="38" y="29"/>
                  </a:cubicBezTo>
                  <a:cubicBezTo>
                    <a:pt x="38" y="28"/>
                    <a:pt x="38" y="28"/>
                    <a:pt x="38" y="28"/>
                  </a:cubicBezTo>
                  <a:cubicBezTo>
                    <a:pt x="38" y="28"/>
                    <a:pt x="38" y="28"/>
                    <a:pt x="38" y="28"/>
                  </a:cubicBezTo>
                  <a:cubicBezTo>
                    <a:pt x="37" y="27"/>
                    <a:pt x="37" y="27"/>
                    <a:pt x="37" y="27"/>
                  </a:cubicBezTo>
                  <a:cubicBezTo>
                    <a:pt x="38" y="26"/>
                    <a:pt x="38" y="26"/>
                    <a:pt x="38" y="26"/>
                  </a:cubicBezTo>
                  <a:cubicBezTo>
                    <a:pt x="38" y="25"/>
                    <a:pt x="38" y="25"/>
                    <a:pt x="38" y="25"/>
                  </a:cubicBezTo>
                  <a:cubicBezTo>
                    <a:pt x="38" y="25"/>
                    <a:pt x="38" y="25"/>
                    <a:pt x="38" y="25"/>
                  </a:cubicBezTo>
                  <a:cubicBezTo>
                    <a:pt x="38" y="25"/>
                    <a:pt x="38" y="25"/>
                    <a:pt x="38" y="25"/>
                  </a:cubicBezTo>
                  <a:cubicBezTo>
                    <a:pt x="38" y="24"/>
                    <a:pt x="38" y="24"/>
                    <a:pt x="38" y="24"/>
                  </a:cubicBezTo>
                  <a:cubicBezTo>
                    <a:pt x="39" y="24"/>
                    <a:pt x="39" y="24"/>
                    <a:pt x="39" y="24"/>
                  </a:cubicBezTo>
                  <a:cubicBezTo>
                    <a:pt x="39" y="23"/>
                    <a:pt x="39" y="23"/>
                    <a:pt x="39" y="23"/>
                  </a:cubicBezTo>
                  <a:cubicBezTo>
                    <a:pt x="39" y="24"/>
                    <a:pt x="39" y="24"/>
                    <a:pt x="39" y="24"/>
                  </a:cubicBezTo>
                  <a:cubicBezTo>
                    <a:pt x="40" y="23"/>
                    <a:pt x="40" y="23"/>
                    <a:pt x="40" y="23"/>
                  </a:cubicBezTo>
                  <a:cubicBezTo>
                    <a:pt x="40" y="23"/>
                    <a:pt x="40" y="23"/>
                    <a:pt x="40" y="23"/>
                  </a:cubicBezTo>
                  <a:cubicBezTo>
                    <a:pt x="40" y="23"/>
                    <a:pt x="40" y="23"/>
                    <a:pt x="40" y="23"/>
                  </a:cubicBezTo>
                  <a:cubicBezTo>
                    <a:pt x="40" y="23"/>
                    <a:pt x="40" y="23"/>
                    <a:pt x="40" y="23"/>
                  </a:cubicBezTo>
                  <a:cubicBezTo>
                    <a:pt x="40" y="23"/>
                    <a:pt x="40" y="23"/>
                    <a:pt x="40" y="23"/>
                  </a:cubicBezTo>
                  <a:cubicBezTo>
                    <a:pt x="42" y="24"/>
                    <a:pt x="42" y="24"/>
                    <a:pt x="42" y="24"/>
                  </a:cubicBezTo>
                  <a:cubicBezTo>
                    <a:pt x="41" y="24"/>
                    <a:pt x="41" y="24"/>
                    <a:pt x="41" y="24"/>
                  </a:cubicBezTo>
                  <a:cubicBezTo>
                    <a:pt x="41" y="25"/>
                    <a:pt x="41" y="25"/>
                    <a:pt x="41" y="25"/>
                  </a:cubicBezTo>
                  <a:cubicBezTo>
                    <a:pt x="42" y="25"/>
                    <a:pt x="42" y="25"/>
                    <a:pt x="42" y="25"/>
                  </a:cubicBezTo>
                  <a:cubicBezTo>
                    <a:pt x="42" y="25"/>
                    <a:pt x="42" y="25"/>
                    <a:pt x="42" y="25"/>
                  </a:cubicBezTo>
                  <a:cubicBezTo>
                    <a:pt x="43" y="25"/>
                    <a:pt x="43" y="25"/>
                    <a:pt x="43" y="25"/>
                  </a:cubicBezTo>
                  <a:cubicBezTo>
                    <a:pt x="44" y="25"/>
                    <a:pt x="44" y="25"/>
                    <a:pt x="44" y="25"/>
                  </a:cubicBezTo>
                  <a:cubicBezTo>
                    <a:pt x="44" y="24"/>
                    <a:pt x="44" y="24"/>
                    <a:pt x="44" y="24"/>
                  </a:cubicBezTo>
                  <a:cubicBezTo>
                    <a:pt x="43" y="24"/>
                    <a:pt x="43" y="24"/>
                    <a:pt x="43" y="24"/>
                  </a:cubicBezTo>
                  <a:cubicBezTo>
                    <a:pt x="42" y="24"/>
                    <a:pt x="42" y="24"/>
                    <a:pt x="42" y="24"/>
                  </a:cubicBezTo>
                  <a:cubicBezTo>
                    <a:pt x="42" y="23"/>
                    <a:pt x="42" y="23"/>
                    <a:pt x="42" y="23"/>
                  </a:cubicBezTo>
                  <a:cubicBezTo>
                    <a:pt x="42" y="23"/>
                    <a:pt x="42" y="23"/>
                    <a:pt x="42" y="23"/>
                  </a:cubicBezTo>
                  <a:cubicBezTo>
                    <a:pt x="43" y="24"/>
                    <a:pt x="43" y="24"/>
                    <a:pt x="43" y="24"/>
                  </a:cubicBezTo>
                  <a:cubicBezTo>
                    <a:pt x="43" y="23"/>
                    <a:pt x="43" y="23"/>
                    <a:pt x="43" y="23"/>
                  </a:cubicBezTo>
                  <a:cubicBezTo>
                    <a:pt x="43" y="24"/>
                    <a:pt x="43" y="24"/>
                    <a:pt x="43" y="24"/>
                  </a:cubicBezTo>
                  <a:cubicBezTo>
                    <a:pt x="43" y="23"/>
                    <a:pt x="43" y="23"/>
                    <a:pt x="43" y="23"/>
                  </a:cubicBezTo>
                  <a:cubicBezTo>
                    <a:pt x="46" y="22"/>
                    <a:pt x="46" y="22"/>
                    <a:pt x="46" y="22"/>
                  </a:cubicBezTo>
                  <a:cubicBezTo>
                    <a:pt x="46" y="23"/>
                    <a:pt x="46" y="23"/>
                    <a:pt x="46" y="23"/>
                  </a:cubicBezTo>
                  <a:cubicBezTo>
                    <a:pt x="45" y="23"/>
                    <a:pt x="45" y="23"/>
                    <a:pt x="45" y="23"/>
                  </a:cubicBezTo>
                  <a:cubicBezTo>
                    <a:pt x="45" y="23"/>
                    <a:pt x="45" y="23"/>
                    <a:pt x="45" y="23"/>
                  </a:cubicBezTo>
                  <a:cubicBezTo>
                    <a:pt x="45" y="24"/>
                    <a:pt x="45" y="24"/>
                    <a:pt x="45" y="24"/>
                  </a:cubicBezTo>
                  <a:cubicBezTo>
                    <a:pt x="44" y="24"/>
                    <a:pt x="44" y="24"/>
                    <a:pt x="44" y="24"/>
                  </a:cubicBezTo>
                  <a:cubicBezTo>
                    <a:pt x="48" y="27"/>
                    <a:pt x="48" y="27"/>
                    <a:pt x="48" y="27"/>
                  </a:cubicBezTo>
                  <a:cubicBezTo>
                    <a:pt x="48" y="28"/>
                    <a:pt x="48" y="28"/>
                    <a:pt x="48" y="28"/>
                  </a:cubicBezTo>
                  <a:cubicBezTo>
                    <a:pt x="48" y="28"/>
                    <a:pt x="48" y="28"/>
                    <a:pt x="48" y="28"/>
                  </a:cubicBezTo>
                  <a:cubicBezTo>
                    <a:pt x="47" y="29"/>
                    <a:pt x="47" y="29"/>
                    <a:pt x="47" y="29"/>
                  </a:cubicBezTo>
                  <a:cubicBezTo>
                    <a:pt x="46" y="29"/>
                    <a:pt x="46" y="29"/>
                    <a:pt x="46" y="29"/>
                  </a:cubicBezTo>
                  <a:cubicBezTo>
                    <a:pt x="44" y="29"/>
                    <a:pt x="44" y="29"/>
                    <a:pt x="44" y="29"/>
                  </a:cubicBezTo>
                  <a:cubicBezTo>
                    <a:pt x="43" y="28"/>
                    <a:pt x="43" y="28"/>
                    <a:pt x="43" y="28"/>
                  </a:cubicBezTo>
                  <a:cubicBezTo>
                    <a:pt x="42" y="28"/>
                    <a:pt x="42" y="28"/>
                    <a:pt x="42" y="28"/>
                  </a:cubicBezTo>
                  <a:cubicBezTo>
                    <a:pt x="40" y="29"/>
                    <a:pt x="40" y="29"/>
                    <a:pt x="40" y="29"/>
                  </a:cubicBezTo>
                  <a:cubicBezTo>
                    <a:pt x="39" y="29"/>
                    <a:pt x="39" y="29"/>
                    <a:pt x="39" y="29"/>
                  </a:cubicBezTo>
                  <a:cubicBezTo>
                    <a:pt x="39" y="29"/>
                    <a:pt x="39" y="29"/>
                    <a:pt x="39" y="29"/>
                  </a:cubicBezTo>
                  <a:cubicBezTo>
                    <a:pt x="39" y="29"/>
                    <a:pt x="39" y="29"/>
                    <a:pt x="39" y="29"/>
                  </a:cubicBezTo>
                  <a:cubicBezTo>
                    <a:pt x="37" y="29"/>
                    <a:pt x="37" y="29"/>
                    <a:pt x="37" y="29"/>
                  </a:cubicBezTo>
                  <a:cubicBezTo>
                    <a:pt x="36" y="30"/>
                    <a:pt x="36" y="30"/>
                    <a:pt x="36" y="30"/>
                  </a:cubicBezTo>
                  <a:cubicBezTo>
                    <a:pt x="36" y="30"/>
                    <a:pt x="36" y="30"/>
                    <a:pt x="36" y="30"/>
                  </a:cubicBezTo>
                  <a:cubicBezTo>
                    <a:pt x="37" y="30"/>
                    <a:pt x="37" y="30"/>
                    <a:pt x="37" y="30"/>
                  </a:cubicBezTo>
                  <a:cubicBezTo>
                    <a:pt x="37" y="31"/>
                    <a:pt x="37" y="31"/>
                    <a:pt x="37" y="31"/>
                  </a:cubicBezTo>
                  <a:cubicBezTo>
                    <a:pt x="37" y="31"/>
                    <a:pt x="37" y="31"/>
                    <a:pt x="37" y="31"/>
                  </a:cubicBezTo>
                  <a:cubicBezTo>
                    <a:pt x="37" y="31"/>
                    <a:pt x="37" y="31"/>
                    <a:pt x="37" y="31"/>
                  </a:cubicBezTo>
                  <a:cubicBezTo>
                    <a:pt x="36" y="32"/>
                    <a:pt x="36" y="32"/>
                    <a:pt x="36" y="32"/>
                  </a:cubicBezTo>
                  <a:cubicBezTo>
                    <a:pt x="37" y="32"/>
                    <a:pt x="37" y="32"/>
                    <a:pt x="37" y="32"/>
                  </a:cubicBezTo>
                  <a:cubicBezTo>
                    <a:pt x="37" y="33"/>
                    <a:pt x="37" y="33"/>
                    <a:pt x="37" y="33"/>
                  </a:cubicBezTo>
                  <a:cubicBezTo>
                    <a:pt x="38" y="33"/>
                    <a:pt x="38" y="33"/>
                    <a:pt x="38" y="33"/>
                  </a:cubicBezTo>
                  <a:cubicBezTo>
                    <a:pt x="37" y="33"/>
                    <a:pt x="37" y="33"/>
                    <a:pt x="37" y="33"/>
                  </a:cubicBezTo>
                  <a:cubicBezTo>
                    <a:pt x="38" y="33"/>
                    <a:pt x="38" y="33"/>
                    <a:pt x="38" y="33"/>
                  </a:cubicBezTo>
                  <a:cubicBezTo>
                    <a:pt x="39" y="34"/>
                    <a:pt x="39" y="34"/>
                    <a:pt x="39" y="34"/>
                  </a:cubicBezTo>
                  <a:cubicBezTo>
                    <a:pt x="40" y="33"/>
                    <a:pt x="40" y="33"/>
                    <a:pt x="40" y="33"/>
                  </a:cubicBezTo>
                  <a:cubicBezTo>
                    <a:pt x="42" y="34"/>
                    <a:pt x="42" y="34"/>
                    <a:pt x="42" y="34"/>
                  </a:cubicBezTo>
                  <a:cubicBezTo>
                    <a:pt x="43" y="33"/>
                    <a:pt x="43" y="33"/>
                    <a:pt x="43" y="33"/>
                  </a:cubicBezTo>
                  <a:cubicBezTo>
                    <a:pt x="44" y="33"/>
                    <a:pt x="44" y="33"/>
                    <a:pt x="44" y="33"/>
                  </a:cubicBezTo>
                  <a:cubicBezTo>
                    <a:pt x="44" y="33"/>
                    <a:pt x="44" y="33"/>
                    <a:pt x="44" y="33"/>
                  </a:cubicBezTo>
                  <a:cubicBezTo>
                    <a:pt x="44" y="34"/>
                    <a:pt x="44" y="34"/>
                    <a:pt x="44" y="34"/>
                  </a:cubicBezTo>
                  <a:cubicBezTo>
                    <a:pt x="44" y="35"/>
                    <a:pt x="44" y="35"/>
                    <a:pt x="44" y="35"/>
                  </a:cubicBezTo>
                  <a:cubicBezTo>
                    <a:pt x="44" y="37"/>
                    <a:pt x="44" y="37"/>
                    <a:pt x="44" y="37"/>
                  </a:cubicBezTo>
                  <a:cubicBezTo>
                    <a:pt x="43" y="39"/>
                    <a:pt x="43" y="39"/>
                    <a:pt x="43" y="39"/>
                  </a:cubicBezTo>
                  <a:cubicBezTo>
                    <a:pt x="42" y="39"/>
                    <a:pt x="42" y="39"/>
                    <a:pt x="42" y="39"/>
                  </a:cubicBezTo>
                  <a:cubicBezTo>
                    <a:pt x="41" y="39"/>
                    <a:pt x="41" y="39"/>
                    <a:pt x="41" y="39"/>
                  </a:cubicBezTo>
                  <a:cubicBezTo>
                    <a:pt x="41" y="39"/>
                    <a:pt x="41" y="39"/>
                    <a:pt x="41" y="39"/>
                  </a:cubicBezTo>
                  <a:cubicBezTo>
                    <a:pt x="40" y="39"/>
                    <a:pt x="40" y="39"/>
                    <a:pt x="40" y="39"/>
                  </a:cubicBezTo>
                  <a:cubicBezTo>
                    <a:pt x="39" y="39"/>
                    <a:pt x="39" y="39"/>
                    <a:pt x="39" y="39"/>
                  </a:cubicBezTo>
                  <a:cubicBezTo>
                    <a:pt x="36" y="38"/>
                    <a:pt x="36" y="38"/>
                    <a:pt x="36" y="38"/>
                  </a:cubicBezTo>
                  <a:cubicBezTo>
                    <a:pt x="34" y="38"/>
                    <a:pt x="34" y="38"/>
                    <a:pt x="34" y="38"/>
                  </a:cubicBezTo>
                  <a:cubicBezTo>
                    <a:pt x="34" y="37"/>
                    <a:pt x="34" y="37"/>
                    <a:pt x="34" y="37"/>
                  </a:cubicBezTo>
                  <a:cubicBezTo>
                    <a:pt x="32" y="37"/>
                    <a:pt x="32" y="37"/>
                    <a:pt x="32" y="37"/>
                  </a:cubicBezTo>
                  <a:cubicBezTo>
                    <a:pt x="31" y="38"/>
                    <a:pt x="31" y="38"/>
                    <a:pt x="31" y="38"/>
                  </a:cubicBezTo>
                  <a:cubicBezTo>
                    <a:pt x="31" y="39"/>
                    <a:pt x="31" y="39"/>
                    <a:pt x="31" y="39"/>
                  </a:cubicBezTo>
                  <a:cubicBezTo>
                    <a:pt x="31" y="40"/>
                    <a:pt x="31" y="40"/>
                    <a:pt x="31" y="40"/>
                  </a:cubicBezTo>
                  <a:cubicBezTo>
                    <a:pt x="30" y="39"/>
                    <a:pt x="30" y="39"/>
                    <a:pt x="30" y="39"/>
                  </a:cubicBezTo>
                  <a:cubicBezTo>
                    <a:pt x="28" y="39"/>
                    <a:pt x="28" y="39"/>
                    <a:pt x="28" y="39"/>
                  </a:cubicBezTo>
                  <a:cubicBezTo>
                    <a:pt x="27" y="38"/>
                    <a:pt x="27" y="38"/>
                    <a:pt x="27" y="38"/>
                  </a:cubicBezTo>
                  <a:cubicBezTo>
                    <a:pt x="24" y="37"/>
                    <a:pt x="24" y="37"/>
                    <a:pt x="24" y="37"/>
                  </a:cubicBezTo>
                  <a:cubicBezTo>
                    <a:pt x="23" y="36"/>
                    <a:pt x="23" y="36"/>
                    <a:pt x="23" y="36"/>
                  </a:cubicBezTo>
                  <a:cubicBezTo>
                    <a:pt x="24" y="35"/>
                    <a:pt x="24" y="35"/>
                    <a:pt x="24" y="35"/>
                  </a:cubicBezTo>
                  <a:cubicBezTo>
                    <a:pt x="24" y="34"/>
                    <a:pt x="24" y="34"/>
                    <a:pt x="24" y="34"/>
                  </a:cubicBezTo>
                  <a:cubicBezTo>
                    <a:pt x="24" y="33"/>
                    <a:pt x="24" y="33"/>
                    <a:pt x="24" y="33"/>
                  </a:cubicBezTo>
                  <a:cubicBezTo>
                    <a:pt x="24" y="33"/>
                    <a:pt x="24" y="33"/>
                    <a:pt x="24" y="33"/>
                  </a:cubicBezTo>
                  <a:cubicBezTo>
                    <a:pt x="23" y="33"/>
                    <a:pt x="23" y="33"/>
                    <a:pt x="23" y="33"/>
                  </a:cubicBezTo>
                  <a:cubicBezTo>
                    <a:pt x="22" y="33"/>
                    <a:pt x="22" y="33"/>
                    <a:pt x="22" y="33"/>
                  </a:cubicBezTo>
                  <a:cubicBezTo>
                    <a:pt x="19" y="33"/>
                    <a:pt x="19" y="33"/>
                    <a:pt x="19" y="33"/>
                  </a:cubicBezTo>
                  <a:cubicBezTo>
                    <a:pt x="16" y="33"/>
                    <a:pt x="16" y="33"/>
                    <a:pt x="16" y="33"/>
                  </a:cubicBezTo>
                  <a:cubicBezTo>
                    <a:pt x="14" y="35"/>
                    <a:pt x="14" y="35"/>
                    <a:pt x="14" y="35"/>
                  </a:cubicBezTo>
                  <a:cubicBezTo>
                    <a:pt x="12" y="35"/>
                    <a:pt x="12" y="35"/>
                    <a:pt x="12" y="35"/>
                  </a:cubicBezTo>
                  <a:cubicBezTo>
                    <a:pt x="11" y="34"/>
                    <a:pt x="11" y="34"/>
                    <a:pt x="11" y="34"/>
                  </a:cubicBezTo>
                  <a:cubicBezTo>
                    <a:pt x="11" y="34"/>
                    <a:pt x="11" y="34"/>
                    <a:pt x="11" y="34"/>
                  </a:cubicBezTo>
                  <a:cubicBezTo>
                    <a:pt x="10" y="36"/>
                    <a:pt x="10" y="36"/>
                    <a:pt x="10" y="36"/>
                  </a:cubicBezTo>
                  <a:cubicBezTo>
                    <a:pt x="8" y="38"/>
                    <a:pt x="8" y="38"/>
                    <a:pt x="8" y="38"/>
                  </a:cubicBezTo>
                  <a:cubicBezTo>
                    <a:pt x="7" y="39"/>
                    <a:pt x="7" y="39"/>
                    <a:pt x="7" y="39"/>
                  </a:cubicBezTo>
                  <a:cubicBezTo>
                    <a:pt x="7" y="40"/>
                    <a:pt x="7" y="40"/>
                    <a:pt x="7" y="40"/>
                  </a:cubicBezTo>
                  <a:cubicBezTo>
                    <a:pt x="7" y="41"/>
                    <a:pt x="7" y="41"/>
                    <a:pt x="7" y="41"/>
                  </a:cubicBezTo>
                  <a:cubicBezTo>
                    <a:pt x="7" y="41"/>
                    <a:pt x="7" y="41"/>
                    <a:pt x="7" y="41"/>
                  </a:cubicBezTo>
                  <a:cubicBezTo>
                    <a:pt x="4" y="43"/>
                    <a:pt x="4" y="43"/>
                    <a:pt x="4" y="43"/>
                  </a:cubicBezTo>
                  <a:cubicBezTo>
                    <a:pt x="4" y="44"/>
                    <a:pt x="4" y="44"/>
                    <a:pt x="4" y="44"/>
                  </a:cubicBezTo>
                  <a:cubicBezTo>
                    <a:pt x="3" y="44"/>
                    <a:pt x="3" y="44"/>
                    <a:pt x="3" y="44"/>
                  </a:cubicBezTo>
                  <a:cubicBezTo>
                    <a:pt x="3" y="45"/>
                    <a:pt x="3" y="45"/>
                    <a:pt x="3" y="45"/>
                  </a:cubicBezTo>
                  <a:cubicBezTo>
                    <a:pt x="1" y="48"/>
                    <a:pt x="1" y="48"/>
                    <a:pt x="1" y="48"/>
                  </a:cubicBezTo>
                  <a:cubicBezTo>
                    <a:pt x="1" y="49"/>
                    <a:pt x="1" y="49"/>
                    <a:pt x="1" y="49"/>
                  </a:cubicBezTo>
                  <a:cubicBezTo>
                    <a:pt x="1" y="50"/>
                    <a:pt x="1" y="50"/>
                    <a:pt x="1" y="50"/>
                  </a:cubicBezTo>
                  <a:cubicBezTo>
                    <a:pt x="1" y="51"/>
                    <a:pt x="1" y="51"/>
                    <a:pt x="1" y="51"/>
                  </a:cubicBezTo>
                  <a:cubicBezTo>
                    <a:pt x="1" y="52"/>
                    <a:pt x="1" y="52"/>
                    <a:pt x="1" y="52"/>
                  </a:cubicBezTo>
                  <a:cubicBezTo>
                    <a:pt x="1" y="55"/>
                    <a:pt x="1" y="55"/>
                    <a:pt x="1" y="55"/>
                  </a:cubicBezTo>
                  <a:cubicBezTo>
                    <a:pt x="1" y="56"/>
                    <a:pt x="1" y="56"/>
                    <a:pt x="1" y="56"/>
                  </a:cubicBezTo>
                  <a:cubicBezTo>
                    <a:pt x="0" y="56"/>
                    <a:pt x="0" y="56"/>
                    <a:pt x="0" y="56"/>
                  </a:cubicBezTo>
                  <a:cubicBezTo>
                    <a:pt x="1" y="57"/>
                    <a:pt x="1" y="57"/>
                    <a:pt x="1" y="57"/>
                  </a:cubicBezTo>
                  <a:cubicBezTo>
                    <a:pt x="1" y="58"/>
                    <a:pt x="1" y="58"/>
                    <a:pt x="1" y="58"/>
                  </a:cubicBezTo>
                  <a:cubicBezTo>
                    <a:pt x="1" y="58"/>
                    <a:pt x="1" y="58"/>
                    <a:pt x="1" y="58"/>
                  </a:cubicBezTo>
                  <a:cubicBezTo>
                    <a:pt x="1" y="59"/>
                    <a:pt x="1" y="59"/>
                    <a:pt x="1" y="59"/>
                  </a:cubicBezTo>
                  <a:cubicBezTo>
                    <a:pt x="2" y="59"/>
                    <a:pt x="2" y="59"/>
                    <a:pt x="2" y="59"/>
                  </a:cubicBezTo>
                  <a:cubicBezTo>
                    <a:pt x="2" y="59"/>
                    <a:pt x="2" y="59"/>
                    <a:pt x="2" y="59"/>
                  </a:cubicBezTo>
                  <a:cubicBezTo>
                    <a:pt x="2" y="60"/>
                    <a:pt x="2" y="60"/>
                    <a:pt x="2" y="60"/>
                  </a:cubicBezTo>
                  <a:cubicBezTo>
                    <a:pt x="4" y="62"/>
                    <a:pt x="4" y="62"/>
                    <a:pt x="4" y="62"/>
                  </a:cubicBezTo>
                  <a:cubicBezTo>
                    <a:pt x="4" y="63"/>
                    <a:pt x="4" y="63"/>
                    <a:pt x="4" y="63"/>
                  </a:cubicBezTo>
                  <a:cubicBezTo>
                    <a:pt x="5" y="64"/>
                    <a:pt x="5" y="64"/>
                    <a:pt x="5" y="64"/>
                  </a:cubicBezTo>
                  <a:cubicBezTo>
                    <a:pt x="7" y="66"/>
                    <a:pt x="7" y="66"/>
                    <a:pt x="7" y="66"/>
                  </a:cubicBezTo>
                  <a:cubicBezTo>
                    <a:pt x="8" y="67"/>
                    <a:pt x="8" y="67"/>
                    <a:pt x="8" y="67"/>
                  </a:cubicBezTo>
                  <a:cubicBezTo>
                    <a:pt x="11" y="66"/>
                    <a:pt x="11" y="66"/>
                    <a:pt x="11" y="66"/>
                  </a:cubicBezTo>
                  <a:cubicBezTo>
                    <a:pt x="12" y="66"/>
                    <a:pt x="12" y="66"/>
                    <a:pt x="12" y="66"/>
                  </a:cubicBezTo>
                  <a:cubicBezTo>
                    <a:pt x="13" y="66"/>
                    <a:pt x="13" y="66"/>
                    <a:pt x="13" y="66"/>
                  </a:cubicBezTo>
                  <a:cubicBezTo>
                    <a:pt x="16" y="65"/>
                    <a:pt x="16" y="65"/>
                    <a:pt x="16" y="65"/>
                  </a:cubicBezTo>
                  <a:cubicBezTo>
                    <a:pt x="16" y="65"/>
                    <a:pt x="16" y="65"/>
                    <a:pt x="16" y="65"/>
                  </a:cubicBezTo>
                  <a:cubicBezTo>
                    <a:pt x="17" y="65"/>
                    <a:pt x="17" y="65"/>
                    <a:pt x="17" y="65"/>
                  </a:cubicBezTo>
                  <a:cubicBezTo>
                    <a:pt x="18" y="65"/>
                    <a:pt x="18" y="65"/>
                    <a:pt x="18" y="65"/>
                  </a:cubicBezTo>
                  <a:cubicBezTo>
                    <a:pt x="19" y="65"/>
                    <a:pt x="19" y="65"/>
                    <a:pt x="19" y="65"/>
                  </a:cubicBezTo>
                  <a:cubicBezTo>
                    <a:pt x="19" y="66"/>
                    <a:pt x="19" y="66"/>
                    <a:pt x="19" y="66"/>
                  </a:cubicBezTo>
                  <a:cubicBezTo>
                    <a:pt x="19" y="66"/>
                    <a:pt x="19" y="66"/>
                    <a:pt x="19" y="66"/>
                  </a:cubicBezTo>
                  <a:cubicBezTo>
                    <a:pt x="20" y="67"/>
                    <a:pt x="20" y="67"/>
                    <a:pt x="20" y="67"/>
                  </a:cubicBezTo>
                  <a:cubicBezTo>
                    <a:pt x="22" y="66"/>
                    <a:pt x="22" y="66"/>
                    <a:pt x="22" y="66"/>
                  </a:cubicBezTo>
                  <a:cubicBezTo>
                    <a:pt x="22" y="67"/>
                    <a:pt x="22" y="67"/>
                    <a:pt x="22" y="67"/>
                  </a:cubicBezTo>
                  <a:cubicBezTo>
                    <a:pt x="23" y="67"/>
                    <a:pt x="23" y="67"/>
                    <a:pt x="23" y="67"/>
                  </a:cubicBezTo>
                  <a:cubicBezTo>
                    <a:pt x="23" y="68"/>
                    <a:pt x="23" y="68"/>
                    <a:pt x="23" y="68"/>
                  </a:cubicBezTo>
                  <a:cubicBezTo>
                    <a:pt x="23" y="69"/>
                    <a:pt x="23" y="69"/>
                    <a:pt x="23" y="69"/>
                  </a:cubicBezTo>
                  <a:cubicBezTo>
                    <a:pt x="23" y="70"/>
                    <a:pt x="23" y="70"/>
                    <a:pt x="23" y="70"/>
                  </a:cubicBezTo>
                  <a:cubicBezTo>
                    <a:pt x="23" y="70"/>
                    <a:pt x="23" y="70"/>
                    <a:pt x="23" y="70"/>
                  </a:cubicBezTo>
                  <a:cubicBezTo>
                    <a:pt x="23" y="71"/>
                    <a:pt x="23" y="71"/>
                    <a:pt x="23" y="71"/>
                  </a:cubicBezTo>
                  <a:cubicBezTo>
                    <a:pt x="23" y="71"/>
                    <a:pt x="23" y="71"/>
                    <a:pt x="23" y="71"/>
                  </a:cubicBezTo>
                  <a:cubicBezTo>
                    <a:pt x="23" y="71"/>
                    <a:pt x="23" y="71"/>
                    <a:pt x="23" y="71"/>
                  </a:cubicBezTo>
                  <a:cubicBezTo>
                    <a:pt x="23" y="72"/>
                    <a:pt x="23" y="72"/>
                    <a:pt x="23" y="72"/>
                  </a:cubicBezTo>
                  <a:cubicBezTo>
                    <a:pt x="22" y="72"/>
                    <a:pt x="22" y="72"/>
                    <a:pt x="22" y="72"/>
                  </a:cubicBezTo>
                  <a:cubicBezTo>
                    <a:pt x="23" y="73"/>
                    <a:pt x="23" y="73"/>
                    <a:pt x="23" y="73"/>
                  </a:cubicBezTo>
                  <a:cubicBezTo>
                    <a:pt x="24" y="75"/>
                    <a:pt x="24" y="75"/>
                    <a:pt x="24" y="75"/>
                  </a:cubicBezTo>
                  <a:cubicBezTo>
                    <a:pt x="25" y="77"/>
                    <a:pt x="25" y="77"/>
                    <a:pt x="25" y="77"/>
                  </a:cubicBezTo>
                  <a:cubicBezTo>
                    <a:pt x="25" y="77"/>
                    <a:pt x="25" y="77"/>
                    <a:pt x="25" y="77"/>
                  </a:cubicBezTo>
                  <a:cubicBezTo>
                    <a:pt x="25" y="78"/>
                    <a:pt x="25" y="78"/>
                    <a:pt x="25" y="78"/>
                  </a:cubicBezTo>
                  <a:cubicBezTo>
                    <a:pt x="26" y="80"/>
                    <a:pt x="26" y="80"/>
                    <a:pt x="26" y="80"/>
                  </a:cubicBezTo>
                  <a:cubicBezTo>
                    <a:pt x="26" y="81"/>
                    <a:pt x="26" y="81"/>
                    <a:pt x="26" y="81"/>
                  </a:cubicBezTo>
                  <a:cubicBezTo>
                    <a:pt x="26" y="83"/>
                    <a:pt x="26" y="83"/>
                    <a:pt x="26" y="83"/>
                  </a:cubicBezTo>
                  <a:cubicBezTo>
                    <a:pt x="26" y="84"/>
                    <a:pt x="26" y="84"/>
                    <a:pt x="26" y="84"/>
                  </a:cubicBezTo>
                  <a:cubicBezTo>
                    <a:pt x="25" y="86"/>
                    <a:pt x="25" y="86"/>
                    <a:pt x="25" y="86"/>
                  </a:cubicBezTo>
                  <a:cubicBezTo>
                    <a:pt x="25" y="89"/>
                    <a:pt x="25" y="89"/>
                    <a:pt x="25" y="89"/>
                  </a:cubicBezTo>
                  <a:cubicBezTo>
                    <a:pt x="25" y="90"/>
                    <a:pt x="25" y="90"/>
                    <a:pt x="25" y="90"/>
                  </a:cubicBezTo>
                  <a:cubicBezTo>
                    <a:pt x="27" y="95"/>
                    <a:pt x="27" y="95"/>
                    <a:pt x="27" y="95"/>
                  </a:cubicBezTo>
                  <a:cubicBezTo>
                    <a:pt x="27" y="96"/>
                    <a:pt x="27" y="96"/>
                    <a:pt x="27" y="96"/>
                  </a:cubicBezTo>
                  <a:cubicBezTo>
                    <a:pt x="28" y="100"/>
                    <a:pt x="28" y="100"/>
                    <a:pt x="28" y="100"/>
                  </a:cubicBezTo>
                  <a:cubicBezTo>
                    <a:pt x="29" y="101"/>
                    <a:pt x="29" y="101"/>
                    <a:pt x="29" y="101"/>
                  </a:cubicBezTo>
                  <a:cubicBezTo>
                    <a:pt x="30" y="104"/>
                    <a:pt x="30" y="104"/>
                    <a:pt x="30" y="104"/>
                  </a:cubicBezTo>
                  <a:cubicBezTo>
                    <a:pt x="30" y="105"/>
                    <a:pt x="30" y="105"/>
                    <a:pt x="30" y="105"/>
                  </a:cubicBezTo>
                  <a:cubicBezTo>
                    <a:pt x="30" y="106"/>
                    <a:pt x="30" y="106"/>
                    <a:pt x="30" y="106"/>
                  </a:cubicBezTo>
                  <a:cubicBezTo>
                    <a:pt x="30" y="106"/>
                    <a:pt x="30" y="106"/>
                    <a:pt x="30" y="106"/>
                  </a:cubicBezTo>
                  <a:cubicBezTo>
                    <a:pt x="30" y="107"/>
                    <a:pt x="30" y="107"/>
                    <a:pt x="30" y="107"/>
                  </a:cubicBezTo>
                  <a:cubicBezTo>
                    <a:pt x="30" y="107"/>
                    <a:pt x="30" y="107"/>
                    <a:pt x="30" y="107"/>
                  </a:cubicBezTo>
                  <a:cubicBezTo>
                    <a:pt x="30" y="107"/>
                    <a:pt x="30" y="107"/>
                    <a:pt x="30" y="107"/>
                  </a:cubicBezTo>
                  <a:cubicBezTo>
                    <a:pt x="31" y="107"/>
                    <a:pt x="31" y="107"/>
                    <a:pt x="31" y="107"/>
                  </a:cubicBezTo>
                  <a:cubicBezTo>
                    <a:pt x="33" y="107"/>
                    <a:pt x="33" y="107"/>
                    <a:pt x="33" y="107"/>
                  </a:cubicBezTo>
                  <a:cubicBezTo>
                    <a:pt x="35" y="107"/>
                    <a:pt x="35" y="107"/>
                    <a:pt x="35" y="107"/>
                  </a:cubicBezTo>
                  <a:cubicBezTo>
                    <a:pt x="37" y="106"/>
                    <a:pt x="37" y="106"/>
                    <a:pt x="37" y="106"/>
                  </a:cubicBezTo>
                  <a:cubicBezTo>
                    <a:pt x="40" y="104"/>
                    <a:pt x="40" y="104"/>
                    <a:pt x="40" y="104"/>
                  </a:cubicBezTo>
                  <a:cubicBezTo>
                    <a:pt x="41" y="102"/>
                    <a:pt x="41" y="102"/>
                    <a:pt x="41" y="102"/>
                  </a:cubicBezTo>
                  <a:cubicBezTo>
                    <a:pt x="42" y="101"/>
                    <a:pt x="42" y="101"/>
                    <a:pt x="42" y="101"/>
                  </a:cubicBezTo>
                  <a:cubicBezTo>
                    <a:pt x="42" y="99"/>
                    <a:pt x="42" y="99"/>
                    <a:pt x="42" y="99"/>
                  </a:cubicBezTo>
                  <a:cubicBezTo>
                    <a:pt x="42" y="98"/>
                    <a:pt x="42" y="98"/>
                    <a:pt x="42" y="98"/>
                  </a:cubicBezTo>
                  <a:cubicBezTo>
                    <a:pt x="42" y="98"/>
                    <a:pt x="42" y="98"/>
                    <a:pt x="42" y="98"/>
                  </a:cubicBezTo>
                  <a:cubicBezTo>
                    <a:pt x="42" y="98"/>
                    <a:pt x="42" y="98"/>
                    <a:pt x="42" y="98"/>
                  </a:cubicBezTo>
                  <a:cubicBezTo>
                    <a:pt x="44" y="97"/>
                    <a:pt x="44" y="97"/>
                    <a:pt x="44" y="97"/>
                  </a:cubicBezTo>
                  <a:cubicBezTo>
                    <a:pt x="44" y="96"/>
                    <a:pt x="44" y="96"/>
                    <a:pt x="44" y="96"/>
                  </a:cubicBezTo>
                  <a:cubicBezTo>
                    <a:pt x="45" y="94"/>
                    <a:pt x="45" y="94"/>
                    <a:pt x="45" y="94"/>
                  </a:cubicBezTo>
                  <a:cubicBezTo>
                    <a:pt x="44" y="93"/>
                    <a:pt x="44" y="93"/>
                    <a:pt x="44" y="93"/>
                  </a:cubicBezTo>
                  <a:cubicBezTo>
                    <a:pt x="44" y="92"/>
                    <a:pt x="44" y="92"/>
                    <a:pt x="44" y="92"/>
                  </a:cubicBezTo>
                  <a:cubicBezTo>
                    <a:pt x="46" y="90"/>
                    <a:pt x="46" y="90"/>
                    <a:pt x="46" y="90"/>
                  </a:cubicBezTo>
                  <a:cubicBezTo>
                    <a:pt x="48" y="89"/>
                    <a:pt x="48" y="89"/>
                    <a:pt x="48" y="89"/>
                  </a:cubicBezTo>
                  <a:cubicBezTo>
                    <a:pt x="49" y="87"/>
                    <a:pt x="49" y="87"/>
                    <a:pt x="49" y="87"/>
                  </a:cubicBezTo>
                  <a:cubicBezTo>
                    <a:pt x="49" y="82"/>
                    <a:pt x="49" y="82"/>
                    <a:pt x="49" y="82"/>
                  </a:cubicBezTo>
                  <a:cubicBezTo>
                    <a:pt x="49" y="82"/>
                    <a:pt x="49" y="82"/>
                    <a:pt x="49" y="82"/>
                  </a:cubicBezTo>
                  <a:cubicBezTo>
                    <a:pt x="48" y="81"/>
                    <a:pt x="48" y="81"/>
                    <a:pt x="48" y="81"/>
                  </a:cubicBezTo>
                  <a:cubicBezTo>
                    <a:pt x="49" y="79"/>
                    <a:pt x="49" y="79"/>
                    <a:pt x="49" y="79"/>
                  </a:cubicBezTo>
                  <a:cubicBezTo>
                    <a:pt x="48" y="78"/>
                    <a:pt x="48" y="78"/>
                    <a:pt x="48" y="78"/>
                  </a:cubicBezTo>
                  <a:cubicBezTo>
                    <a:pt x="48" y="76"/>
                    <a:pt x="48" y="76"/>
                    <a:pt x="48" y="76"/>
                  </a:cubicBezTo>
                  <a:cubicBezTo>
                    <a:pt x="49" y="74"/>
                    <a:pt x="49" y="74"/>
                    <a:pt x="49" y="74"/>
                  </a:cubicBezTo>
                  <a:cubicBezTo>
                    <a:pt x="50" y="73"/>
                    <a:pt x="50" y="73"/>
                    <a:pt x="50" y="73"/>
                  </a:cubicBezTo>
                  <a:cubicBezTo>
                    <a:pt x="51" y="72"/>
                    <a:pt x="51" y="72"/>
                    <a:pt x="51" y="72"/>
                  </a:cubicBezTo>
                  <a:cubicBezTo>
                    <a:pt x="54" y="69"/>
                    <a:pt x="54" y="69"/>
                    <a:pt x="54" y="69"/>
                  </a:cubicBezTo>
                  <a:cubicBezTo>
                    <a:pt x="55" y="67"/>
                    <a:pt x="55" y="67"/>
                    <a:pt x="55" y="67"/>
                  </a:cubicBezTo>
                  <a:cubicBezTo>
                    <a:pt x="56" y="65"/>
                    <a:pt x="56" y="65"/>
                    <a:pt x="56" y="65"/>
                  </a:cubicBezTo>
                  <a:cubicBezTo>
                    <a:pt x="57" y="63"/>
                    <a:pt x="57" y="63"/>
                    <a:pt x="57" y="63"/>
                  </a:cubicBezTo>
                  <a:cubicBezTo>
                    <a:pt x="58" y="61"/>
                    <a:pt x="58" y="61"/>
                    <a:pt x="58" y="61"/>
                  </a:cubicBezTo>
                  <a:cubicBezTo>
                    <a:pt x="58" y="61"/>
                    <a:pt x="58" y="61"/>
                    <a:pt x="58" y="61"/>
                  </a:cubicBezTo>
                  <a:cubicBezTo>
                    <a:pt x="58" y="61"/>
                    <a:pt x="58" y="61"/>
                    <a:pt x="58" y="61"/>
                  </a:cubicBezTo>
                  <a:cubicBezTo>
                    <a:pt x="58" y="59"/>
                    <a:pt x="58" y="59"/>
                    <a:pt x="58" y="59"/>
                  </a:cubicBezTo>
                  <a:cubicBezTo>
                    <a:pt x="58" y="59"/>
                    <a:pt x="58" y="59"/>
                    <a:pt x="58" y="59"/>
                  </a:cubicBezTo>
                  <a:cubicBezTo>
                    <a:pt x="57" y="60"/>
                    <a:pt x="57" y="60"/>
                    <a:pt x="57" y="60"/>
                  </a:cubicBezTo>
                  <a:cubicBezTo>
                    <a:pt x="53" y="61"/>
                    <a:pt x="53" y="61"/>
                    <a:pt x="53" y="61"/>
                  </a:cubicBezTo>
                  <a:cubicBezTo>
                    <a:pt x="52" y="59"/>
                    <a:pt x="52" y="59"/>
                    <a:pt x="52" y="59"/>
                  </a:cubicBezTo>
                  <a:cubicBezTo>
                    <a:pt x="51" y="59"/>
                    <a:pt x="51" y="59"/>
                    <a:pt x="51" y="59"/>
                  </a:cubicBezTo>
                  <a:cubicBezTo>
                    <a:pt x="52" y="59"/>
                    <a:pt x="52" y="59"/>
                    <a:pt x="52" y="59"/>
                  </a:cubicBezTo>
                  <a:cubicBezTo>
                    <a:pt x="51" y="58"/>
                    <a:pt x="51" y="58"/>
                    <a:pt x="51" y="58"/>
                  </a:cubicBezTo>
                  <a:cubicBezTo>
                    <a:pt x="50" y="56"/>
                    <a:pt x="50" y="56"/>
                    <a:pt x="50" y="56"/>
                  </a:cubicBezTo>
                  <a:cubicBezTo>
                    <a:pt x="49" y="56"/>
                    <a:pt x="49" y="56"/>
                    <a:pt x="49" y="56"/>
                  </a:cubicBezTo>
                  <a:cubicBezTo>
                    <a:pt x="49" y="55"/>
                    <a:pt x="49" y="55"/>
                    <a:pt x="49" y="55"/>
                  </a:cubicBezTo>
                  <a:cubicBezTo>
                    <a:pt x="48" y="56"/>
                    <a:pt x="48" y="56"/>
                    <a:pt x="48" y="56"/>
                  </a:cubicBezTo>
                  <a:cubicBezTo>
                    <a:pt x="47" y="53"/>
                    <a:pt x="47" y="53"/>
                    <a:pt x="47" y="53"/>
                  </a:cubicBezTo>
                  <a:cubicBezTo>
                    <a:pt x="46" y="52"/>
                    <a:pt x="46" y="52"/>
                    <a:pt x="46" y="52"/>
                  </a:cubicBezTo>
                  <a:cubicBezTo>
                    <a:pt x="46" y="48"/>
                    <a:pt x="46" y="48"/>
                    <a:pt x="46" y="48"/>
                  </a:cubicBezTo>
                  <a:cubicBezTo>
                    <a:pt x="45" y="47"/>
                    <a:pt x="45" y="47"/>
                    <a:pt x="45" y="47"/>
                  </a:cubicBezTo>
                  <a:cubicBezTo>
                    <a:pt x="45" y="47"/>
                    <a:pt x="45" y="47"/>
                    <a:pt x="45" y="47"/>
                  </a:cubicBezTo>
                  <a:cubicBezTo>
                    <a:pt x="45" y="47"/>
                    <a:pt x="45" y="47"/>
                    <a:pt x="45" y="47"/>
                  </a:cubicBezTo>
                  <a:cubicBezTo>
                    <a:pt x="44" y="46"/>
                    <a:pt x="44" y="46"/>
                    <a:pt x="44" y="46"/>
                  </a:cubicBezTo>
                  <a:cubicBezTo>
                    <a:pt x="43" y="42"/>
                    <a:pt x="43" y="42"/>
                    <a:pt x="43" y="42"/>
                  </a:cubicBezTo>
                  <a:cubicBezTo>
                    <a:pt x="42" y="41"/>
                    <a:pt x="42" y="41"/>
                    <a:pt x="42" y="41"/>
                  </a:cubicBezTo>
                  <a:cubicBezTo>
                    <a:pt x="42" y="40"/>
                    <a:pt x="42" y="40"/>
                    <a:pt x="42" y="40"/>
                  </a:cubicBezTo>
                  <a:cubicBezTo>
                    <a:pt x="43" y="42"/>
                    <a:pt x="43" y="42"/>
                    <a:pt x="43" y="42"/>
                  </a:cubicBezTo>
                  <a:cubicBezTo>
                    <a:pt x="43" y="42"/>
                    <a:pt x="43" y="42"/>
                    <a:pt x="43" y="42"/>
                  </a:cubicBezTo>
                  <a:cubicBezTo>
                    <a:pt x="44" y="41"/>
                    <a:pt x="44" y="41"/>
                    <a:pt x="44" y="41"/>
                  </a:cubicBezTo>
                  <a:cubicBezTo>
                    <a:pt x="44" y="41"/>
                    <a:pt x="44" y="41"/>
                    <a:pt x="44" y="41"/>
                  </a:cubicBezTo>
                  <a:cubicBezTo>
                    <a:pt x="44" y="42"/>
                    <a:pt x="44" y="42"/>
                    <a:pt x="44" y="42"/>
                  </a:cubicBezTo>
                  <a:cubicBezTo>
                    <a:pt x="44" y="42"/>
                    <a:pt x="44" y="42"/>
                    <a:pt x="44" y="42"/>
                  </a:cubicBezTo>
                  <a:cubicBezTo>
                    <a:pt x="46" y="46"/>
                    <a:pt x="46" y="46"/>
                    <a:pt x="46" y="46"/>
                  </a:cubicBezTo>
                  <a:cubicBezTo>
                    <a:pt x="47" y="47"/>
                    <a:pt x="47" y="47"/>
                    <a:pt x="47" y="47"/>
                  </a:cubicBezTo>
                  <a:cubicBezTo>
                    <a:pt x="48" y="48"/>
                    <a:pt x="48" y="48"/>
                    <a:pt x="48" y="48"/>
                  </a:cubicBezTo>
                  <a:cubicBezTo>
                    <a:pt x="48" y="50"/>
                    <a:pt x="48" y="50"/>
                    <a:pt x="48" y="50"/>
                  </a:cubicBezTo>
                  <a:cubicBezTo>
                    <a:pt x="49" y="51"/>
                    <a:pt x="49" y="51"/>
                    <a:pt x="49" y="51"/>
                  </a:cubicBezTo>
                  <a:cubicBezTo>
                    <a:pt x="51" y="54"/>
                    <a:pt x="51" y="54"/>
                    <a:pt x="51" y="54"/>
                  </a:cubicBezTo>
                  <a:cubicBezTo>
                    <a:pt x="51" y="56"/>
                    <a:pt x="51" y="56"/>
                    <a:pt x="51" y="56"/>
                  </a:cubicBezTo>
                  <a:cubicBezTo>
                    <a:pt x="52" y="58"/>
                    <a:pt x="52" y="58"/>
                    <a:pt x="52" y="58"/>
                  </a:cubicBezTo>
                  <a:cubicBezTo>
                    <a:pt x="53" y="58"/>
                    <a:pt x="53" y="58"/>
                    <a:pt x="53" y="58"/>
                  </a:cubicBezTo>
                  <a:cubicBezTo>
                    <a:pt x="54" y="58"/>
                    <a:pt x="54" y="58"/>
                    <a:pt x="54" y="58"/>
                  </a:cubicBezTo>
                  <a:cubicBezTo>
                    <a:pt x="56" y="57"/>
                    <a:pt x="56" y="57"/>
                    <a:pt x="56" y="57"/>
                  </a:cubicBezTo>
                  <a:cubicBezTo>
                    <a:pt x="57" y="56"/>
                    <a:pt x="57" y="56"/>
                    <a:pt x="57" y="56"/>
                  </a:cubicBezTo>
                  <a:cubicBezTo>
                    <a:pt x="59" y="55"/>
                    <a:pt x="59" y="55"/>
                    <a:pt x="59" y="55"/>
                  </a:cubicBezTo>
                  <a:cubicBezTo>
                    <a:pt x="59" y="55"/>
                    <a:pt x="59" y="55"/>
                    <a:pt x="59" y="55"/>
                  </a:cubicBezTo>
                  <a:cubicBezTo>
                    <a:pt x="60" y="54"/>
                    <a:pt x="60" y="54"/>
                    <a:pt x="60" y="54"/>
                  </a:cubicBezTo>
                  <a:cubicBezTo>
                    <a:pt x="61" y="54"/>
                    <a:pt x="61" y="54"/>
                    <a:pt x="61" y="54"/>
                  </a:cubicBezTo>
                  <a:cubicBezTo>
                    <a:pt x="62" y="53"/>
                    <a:pt x="62" y="53"/>
                    <a:pt x="62" y="53"/>
                  </a:cubicBezTo>
                  <a:cubicBezTo>
                    <a:pt x="62" y="53"/>
                    <a:pt x="62" y="53"/>
                    <a:pt x="62" y="53"/>
                  </a:cubicBezTo>
                  <a:cubicBezTo>
                    <a:pt x="63" y="52"/>
                    <a:pt x="63" y="52"/>
                    <a:pt x="63" y="52"/>
                  </a:cubicBezTo>
                  <a:cubicBezTo>
                    <a:pt x="64" y="52"/>
                    <a:pt x="64" y="52"/>
                    <a:pt x="64" y="52"/>
                  </a:cubicBezTo>
                  <a:cubicBezTo>
                    <a:pt x="64" y="50"/>
                    <a:pt x="64" y="50"/>
                    <a:pt x="64" y="50"/>
                  </a:cubicBezTo>
                  <a:cubicBezTo>
                    <a:pt x="64" y="50"/>
                    <a:pt x="64" y="50"/>
                    <a:pt x="64" y="50"/>
                  </a:cubicBezTo>
                  <a:cubicBezTo>
                    <a:pt x="65" y="48"/>
                    <a:pt x="65" y="48"/>
                    <a:pt x="65" y="48"/>
                  </a:cubicBezTo>
                  <a:cubicBezTo>
                    <a:pt x="64" y="47"/>
                    <a:pt x="64" y="47"/>
                    <a:pt x="64" y="47"/>
                  </a:cubicBezTo>
                  <a:cubicBezTo>
                    <a:pt x="62" y="46"/>
                    <a:pt x="62" y="46"/>
                    <a:pt x="62" y="46"/>
                  </a:cubicBezTo>
                  <a:cubicBezTo>
                    <a:pt x="62" y="46"/>
                    <a:pt x="62" y="46"/>
                    <a:pt x="62" y="46"/>
                  </a:cubicBezTo>
                  <a:cubicBezTo>
                    <a:pt x="62" y="45"/>
                    <a:pt x="62" y="45"/>
                    <a:pt x="62" y="45"/>
                  </a:cubicBezTo>
                  <a:cubicBezTo>
                    <a:pt x="62" y="44"/>
                    <a:pt x="62" y="44"/>
                    <a:pt x="62" y="44"/>
                  </a:cubicBezTo>
                  <a:cubicBezTo>
                    <a:pt x="62" y="44"/>
                    <a:pt x="62" y="44"/>
                    <a:pt x="62" y="44"/>
                  </a:cubicBezTo>
                  <a:cubicBezTo>
                    <a:pt x="60" y="46"/>
                    <a:pt x="60" y="46"/>
                    <a:pt x="60" y="46"/>
                  </a:cubicBezTo>
                  <a:cubicBezTo>
                    <a:pt x="58" y="46"/>
                    <a:pt x="58" y="46"/>
                    <a:pt x="58" y="46"/>
                  </a:cubicBezTo>
                  <a:cubicBezTo>
                    <a:pt x="58" y="46"/>
                    <a:pt x="58" y="46"/>
                    <a:pt x="58" y="46"/>
                  </a:cubicBezTo>
                  <a:cubicBezTo>
                    <a:pt x="58" y="46"/>
                    <a:pt x="58" y="46"/>
                    <a:pt x="58" y="46"/>
                  </a:cubicBezTo>
                  <a:cubicBezTo>
                    <a:pt x="58" y="45"/>
                    <a:pt x="58" y="45"/>
                    <a:pt x="58" y="45"/>
                  </a:cubicBezTo>
                  <a:cubicBezTo>
                    <a:pt x="58" y="44"/>
                    <a:pt x="58" y="44"/>
                    <a:pt x="58" y="44"/>
                  </a:cubicBezTo>
                  <a:cubicBezTo>
                    <a:pt x="57" y="46"/>
                    <a:pt x="57" y="46"/>
                    <a:pt x="57" y="46"/>
                  </a:cubicBezTo>
                  <a:cubicBezTo>
                    <a:pt x="57" y="45"/>
                    <a:pt x="57" y="45"/>
                    <a:pt x="57" y="45"/>
                  </a:cubicBezTo>
                  <a:cubicBezTo>
                    <a:pt x="57" y="44"/>
                    <a:pt x="57" y="44"/>
                    <a:pt x="57" y="44"/>
                  </a:cubicBezTo>
                  <a:cubicBezTo>
                    <a:pt x="55" y="42"/>
                    <a:pt x="55" y="42"/>
                    <a:pt x="55" y="42"/>
                  </a:cubicBezTo>
                  <a:cubicBezTo>
                    <a:pt x="54" y="41"/>
                    <a:pt x="54" y="41"/>
                    <a:pt x="54" y="41"/>
                  </a:cubicBezTo>
                  <a:cubicBezTo>
                    <a:pt x="55" y="41"/>
                    <a:pt x="55" y="41"/>
                    <a:pt x="55" y="41"/>
                  </a:cubicBezTo>
                  <a:cubicBezTo>
                    <a:pt x="55" y="40"/>
                    <a:pt x="55" y="40"/>
                    <a:pt x="55" y="40"/>
                  </a:cubicBezTo>
                  <a:cubicBezTo>
                    <a:pt x="55" y="40"/>
                    <a:pt x="55" y="40"/>
                    <a:pt x="55" y="40"/>
                  </a:cubicBezTo>
                  <a:cubicBezTo>
                    <a:pt x="55" y="40"/>
                    <a:pt x="55" y="40"/>
                    <a:pt x="55" y="40"/>
                  </a:cubicBezTo>
                  <a:cubicBezTo>
                    <a:pt x="56" y="40"/>
                    <a:pt x="56" y="40"/>
                    <a:pt x="56" y="40"/>
                  </a:cubicBezTo>
                  <a:cubicBezTo>
                    <a:pt x="56" y="40"/>
                    <a:pt x="56" y="40"/>
                    <a:pt x="56" y="40"/>
                  </a:cubicBezTo>
                  <a:cubicBezTo>
                    <a:pt x="58" y="42"/>
                    <a:pt x="58" y="42"/>
                    <a:pt x="58" y="42"/>
                  </a:cubicBezTo>
                  <a:cubicBezTo>
                    <a:pt x="60" y="44"/>
                    <a:pt x="60" y="44"/>
                    <a:pt x="60" y="44"/>
                  </a:cubicBezTo>
                  <a:cubicBezTo>
                    <a:pt x="60" y="44"/>
                    <a:pt x="60" y="44"/>
                    <a:pt x="60" y="44"/>
                  </a:cubicBezTo>
                  <a:cubicBezTo>
                    <a:pt x="62" y="43"/>
                    <a:pt x="62" y="43"/>
                    <a:pt x="62" y="43"/>
                  </a:cubicBezTo>
                  <a:cubicBezTo>
                    <a:pt x="62" y="43"/>
                    <a:pt x="62" y="43"/>
                    <a:pt x="62" y="43"/>
                  </a:cubicBezTo>
                  <a:cubicBezTo>
                    <a:pt x="63" y="45"/>
                    <a:pt x="63" y="45"/>
                    <a:pt x="63" y="45"/>
                  </a:cubicBezTo>
                  <a:cubicBezTo>
                    <a:pt x="66" y="45"/>
                    <a:pt x="66" y="45"/>
                    <a:pt x="66" y="45"/>
                  </a:cubicBezTo>
                  <a:cubicBezTo>
                    <a:pt x="69" y="45"/>
                    <a:pt x="69" y="45"/>
                    <a:pt x="69" y="45"/>
                  </a:cubicBezTo>
                  <a:cubicBezTo>
                    <a:pt x="70" y="45"/>
                    <a:pt x="70" y="45"/>
                    <a:pt x="70" y="45"/>
                  </a:cubicBezTo>
                  <a:cubicBezTo>
                    <a:pt x="71" y="47"/>
                    <a:pt x="71" y="47"/>
                    <a:pt x="71" y="47"/>
                  </a:cubicBezTo>
                  <a:cubicBezTo>
                    <a:pt x="72" y="47"/>
                    <a:pt x="72" y="47"/>
                    <a:pt x="72" y="47"/>
                  </a:cubicBezTo>
                  <a:cubicBezTo>
                    <a:pt x="73" y="48"/>
                    <a:pt x="73" y="48"/>
                    <a:pt x="73" y="48"/>
                  </a:cubicBezTo>
                  <a:cubicBezTo>
                    <a:pt x="74" y="47"/>
                    <a:pt x="74" y="47"/>
                    <a:pt x="74" y="47"/>
                  </a:cubicBezTo>
                  <a:cubicBezTo>
                    <a:pt x="73" y="48"/>
                    <a:pt x="73" y="48"/>
                    <a:pt x="73" y="48"/>
                  </a:cubicBezTo>
                  <a:cubicBezTo>
                    <a:pt x="73" y="48"/>
                    <a:pt x="73" y="48"/>
                    <a:pt x="73" y="48"/>
                  </a:cubicBezTo>
                  <a:cubicBezTo>
                    <a:pt x="74" y="50"/>
                    <a:pt x="74" y="50"/>
                    <a:pt x="74" y="50"/>
                  </a:cubicBezTo>
                  <a:cubicBezTo>
                    <a:pt x="75" y="49"/>
                    <a:pt x="75" y="49"/>
                    <a:pt x="75" y="49"/>
                  </a:cubicBezTo>
                  <a:cubicBezTo>
                    <a:pt x="75" y="48"/>
                    <a:pt x="75" y="48"/>
                    <a:pt x="75" y="48"/>
                  </a:cubicBezTo>
                  <a:cubicBezTo>
                    <a:pt x="76" y="48"/>
                    <a:pt x="76" y="48"/>
                    <a:pt x="76" y="48"/>
                  </a:cubicBezTo>
                  <a:cubicBezTo>
                    <a:pt x="76" y="49"/>
                    <a:pt x="76" y="49"/>
                    <a:pt x="76" y="49"/>
                  </a:cubicBezTo>
                  <a:cubicBezTo>
                    <a:pt x="76" y="51"/>
                    <a:pt x="76" y="51"/>
                    <a:pt x="76" y="51"/>
                  </a:cubicBezTo>
                  <a:cubicBezTo>
                    <a:pt x="77" y="55"/>
                    <a:pt x="77" y="55"/>
                    <a:pt x="77" y="55"/>
                  </a:cubicBezTo>
                  <a:cubicBezTo>
                    <a:pt x="78" y="56"/>
                    <a:pt x="78" y="56"/>
                    <a:pt x="78" y="56"/>
                  </a:cubicBezTo>
                  <a:cubicBezTo>
                    <a:pt x="80" y="62"/>
                    <a:pt x="80" y="62"/>
                    <a:pt x="80" y="62"/>
                  </a:cubicBezTo>
                  <a:cubicBezTo>
                    <a:pt x="81" y="63"/>
                    <a:pt x="81" y="63"/>
                    <a:pt x="81" y="63"/>
                  </a:cubicBezTo>
                  <a:cubicBezTo>
                    <a:pt x="81" y="62"/>
                    <a:pt x="81" y="62"/>
                    <a:pt x="81" y="62"/>
                  </a:cubicBezTo>
                  <a:cubicBezTo>
                    <a:pt x="82" y="62"/>
                    <a:pt x="82" y="62"/>
                    <a:pt x="82" y="62"/>
                  </a:cubicBezTo>
                  <a:cubicBezTo>
                    <a:pt x="82" y="61"/>
                    <a:pt x="82" y="61"/>
                    <a:pt x="82" y="61"/>
                  </a:cubicBezTo>
                  <a:cubicBezTo>
                    <a:pt x="83" y="61"/>
                    <a:pt x="83" y="61"/>
                    <a:pt x="83" y="61"/>
                  </a:cubicBezTo>
                  <a:cubicBezTo>
                    <a:pt x="83" y="59"/>
                    <a:pt x="83" y="59"/>
                    <a:pt x="83" y="59"/>
                  </a:cubicBezTo>
                  <a:cubicBezTo>
                    <a:pt x="83" y="58"/>
                    <a:pt x="83" y="58"/>
                    <a:pt x="83" y="58"/>
                  </a:cubicBezTo>
                  <a:cubicBezTo>
                    <a:pt x="83" y="58"/>
                    <a:pt x="83" y="58"/>
                    <a:pt x="83" y="58"/>
                  </a:cubicBezTo>
                  <a:cubicBezTo>
                    <a:pt x="83" y="56"/>
                    <a:pt x="83" y="56"/>
                    <a:pt x="83" y="56"/>
                  </a:cubicBezTo>
                  <a:cubicBezTo>
                    <a:pt x="83" y="55"/>
                    <a:pt x="83" y="55"/>
                    <a:pt x="83" y="55"/>
                  </a:cubicBezTo>
                  <a:cubicBezTo>
                    <a:pt x="83" y="55"/>
                    <a:pt x="83" y="55"/>
                    <a:pt x="83" y="55"/>
                  </a:cubicBezTo>
                  <a:cubicBezTo>
                    <a:pt x="82" y="44"/>
                    <a:pt x="79" y="33"/>
                    <a:pt x="74" y="23"/>
                  </a:cubicBezTo>
                  <a:cubicBezTo>
                    <a:pt x="73" y="23"/>
                    <a:pt x="73" y="23"/>
                    <a:pt x="73" y="23"/>
                  </a:cubicBezTo>
                  <a:cubicBezTo>
                    <a:pt x="72" y="24"/>
                    <a:pt x="72" y="24"/>
                    <a:pt x="72" y="24"/>
                  </a:cubicBezTo>
                  <a:cubicBezTo>
                    <a:pt x="72" y="24"/>
                    <a:pt x="72" y="24"/>
                    <a:pt x="72" y="24"/>
                  </a:cubicBezTo>
                  <a:cubicBezTo>
                    <a:pt x="73" y="25"/>
                    <a:pt x="73" y="25"/>
                    <a:pt x="73" y="25"/>
                  </a:cubicBezTo>
                  <a:cubicBezTo>
                    <a:pt x="72" y="24"/>
                    <a:pt x="72" y="24"/>
                    <a:pt x="72" y="24"/>
                  </a:cubicBezTo>
                  <a:cubicBezTo>
                    <a:pt x="72" y="24"/>
                    <a:pt x="72" y="24"/>
                    <a:pt x="72" y="24"/>
                  </a:cubicBezTo>
                  <a:cubicBezTo>
                    <a:pt x="73" y="23"/>
                    <a:pt x="73" y="23"/>
                    <a:pt x="73" y="23"/>
                  </a:cubicBezTo>
                  <a:cubicBezTo>
                    <a:pt x="74" y="23"/>
                    <a:pt x="74" y="23"/>
                    <a:pt x="74" y="23"/>
                  </a:cubicBezTo>
                  <a:cubicBezTo>
                    <a:pt x="70" y="15"/>
                    <a:pt x="64" y="8"/>
                    <a:pt x="58" y="2"/>
                  </a:cubicBezTo>
                  <a:cubicBezTo>
                    <a:pt x="57" y="1"/>
                    <a:pt x="57" y="1"/>
                    <a:pt x="57" y="1"/>
                  </a:cubicBezTo>
                  <a:lnTo>
                    <a:pt x="55" y="1"/>
                  </a:lnTo>
                  <a:close/>
                  <a:moveTo>
                    <a:pt x="38" y="10"/>
                  </a:moveTo>
                  <a:cubicBezTo>
                    <a:pt x="37" y="9"/>
                    <a:pt x="37" y="9"/>
                    <a:pt x="37" y="9"/>
                  </a:cubicBezTo>
                  <a:cubicBezTo>
                    <a:pt x="38" y="8"/>
                    <a:pt x="38" y="8"/>
                    <a:pt x="38" y="8"/>
                  </a:cubicBezTo>
                  <a:cubicBezTo>
                    <a:pt x="39" y="9"/>
                    <a:pt x="39" y="9"/>
                    <a:pt x="39" y="9"/>
                  </a:cubicBezTo>
                  <a:cubicBezTo>
                    <a:pt x="39" y="9"/>
                    <a:pt x="39" y="9"/>
                    <a:pt x="39" y="9"/>
                  </a:cubicBezTo>
                  <a:lnTo>
                    <a:pt x="38"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0" name="Rectangle 245"/>
            <p:cNvSpPr>
              <a:spLocks noChangeArrowheads="1"/>
            </p:cNvSpPr>
            <p:nvPr/>
          </p:nvSpPr>
          <p:spPr bwMode="gray">
            <a:xfrm>
              <a:off x="8224838" y="2820988"/>
              <a:ext cx="1588"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1" name="Freeform 246"/>
            <p:cNvSpPr>
              <a:spLocks/>
            </p:cNvSpPr>
            <p:nvPr/>
          </p:nvSpPr>
          <p:spPr bwMode="gray">
            <a:xfrm>
              <a:off x="8596313" y="2794000"/>
              <a:ext cx="14288" cy="7938"/>
            </a:xfrm>
            <a:custGeom>
              <a:avLst/>
              <a:gdLst/>
              <a:ahLst/>
              <a:cxnLst>
                <a:cxn ang="0">
                  <a:pos x="2" y="0"/>
                </a:cxn>
                <a:cxn ang="0">
                  <a:pos x="1" y="0"/>
                </a:cxn>
                <a:cxn ang="0">
                  <a:pos x="1" y="1"/>
                </a:cxn>
                <a:cxn ang="0">
                  <a:pos x="1" y="1"/>
                </a:cxn>
                <a:cxn ang="0">
                  <a:pos x="2" y="1"/>
                </a:cxn>
                <a:cxn ang="0">
                  <a:pos x="1" y="1"/>
                </a:cxn>
                <a:cxn ang="0">
                  <a:pos x="1" y="1"/>
                </a:cxn>
                <a:cxn ang="0">
                  <a:pos x="1" y="1"/>
                </a:cxn>
                <a:cxn ang="0">
                  <a:pos x="2" y="1"/>
                </a:cxn>
                <a:cxn ang="0">
                  <a:pos x="0" y="2"/>
                </a:cxn>
                <a:cxn ang="0">
                  <a:pos x="1" y="2"/>
                </a:cxn>
                <a:cxn ang="0">
                  <a:pos x="1" y="2"/>
                </a:cxn>
                <a:cxn ang="0">
                  <a:pos x="2" y="2"/>
                </a:cxn>
                <a:cxn ang="0">
                  <a:pos x="2" y="2"/>
                </a:cxn>
                <a:cxn ang="0">
                  <a:pos x="2" y="2"/>
                </a:cxn>
                <a:cxn ang="0">
                  <a:pos x="3" y="2"/>
                </a:cxn>
                <a:cxn ang="0">
                  <a:pos x="2" y="2"/>
                </a:cxn>
                <a:cxn ang="0">
                  <a:pos x="3" y="2"/>
                </a:cxn>
                <a:cxn ang="0">
                  <a:pos x="2" y="1"/>
                </a:cxn>
                <a:cxn ang="0">
                  <a:pos x="2" y="1"/>
                </a:cxn>
                <a:cxn ang="0">
                  <a:pos x="3" y="1"/>
                </a:cxn>
                <a:cxn ang="0">
                  <a:pos x="3" y="1"/>
                </a:cxn>
                <a:cxn ang="0">
                  <a:pos x="3" y="1"/>
                </a:cxn>
                <a:cxn ang="0">
                  <a:pos x="4" y="1"/>
                </a:cxn>
                <a:cxn ang="0">
                  <a:pos x="3" y="1"/>
                </a:cxn>
                <a:cxn ang="0">
                  <a:pos x="4" y="1"/>
                </a:cxn>
                <a:cxn ang="0">
                  <a:pos x="4" y="1"/>
                </a:cxn>
                <a:cxn ang="0">
                  <a:pos x="3" y="0"/>
                </a:cxn>
                <a:cxn ang="0">
                  <a:pos x="2" y="0"/>
                </a:cxn>
              </a:cxnLst>
              <a:rect l="0" t="0" r="r" b="b"/>
              <a:pathLst>
                <a:path w="4" h="2">
                  <a:moveTo>
                    <a:pt x="2" y="0"/>
                  </a:moveTo>
                  <a:cubicBezTo>
                    <a:pt x="1" y="0"/>
                    <a:pt x="1" y="0"/>
                    <a:pt x="1" y="0"/>
                  </a:cubicBezTo>
                  <a:cubicBezTo>
                    <a:pt x="1" y="1"/>
                    <a:pt x="1" y="1"/>
                    <a:pt x="1" y="1"/>
                  </a:cubicBezTo>
                  <a:cubicBezTo>
                    <a:pt x="1" y="1"/>
                    <a:pt x="1" y="1"/>
                    <a:pt x="1" y="1"/>
                  </a:cubicBezTo>
                  <a:cubicBezTo>
                    <a:pt x="2" y="1"/>
                    <a:pt x="2" y="1"/>
                    <a:pt x="2" y="1"/>
                  </a:cubicBezTo>
                  <a:cubicBezTo>
                    <a:pt x="1" y="1"/>
                    <a:pt x="1" y="1"/>
                    <a:pt x="1" y="1"/>
                  </a:cubicBezTo>
                  <a:cubicBezTo>
                    <a:pt x="1" y="1"/>
                    <a:pt x="1" y="1"/>
                    <a:pt x="1" y="1"/>
                  </a:cubicBezTo>
                  <a:cubicBezTo>
                    <a:pt x="1" y="1"/>
                    <a:pt x="1" y="1"/>
                    <a:pt x="1" y="1"/>
                  </a:cubicBezTo>
                  <a:cubicBezTo>
                    <a:pt x="2" y="1"/>
                    <a:pt x="2" y="1"/>
                    <a:pt x="2" y="1"/>
                  </a:cubicBezTo>
                  <a:cubicBezTo>
                    <a:pt x="0" y="2"/>
                    <a:pt x="0" y="2"/>
                    <a:pt x="0" y="2"/>
                  </a:cubicBezTo>
                  <a:cubicBezTo>
                    <a:pt x="1" y="2"/>
                    <a:pt x="1" y="2"/>
                    <a:pt x="1" y="2"/>
                  </a:cubicBezTo>
                  <a:cubicBezTo>
                    <a:pt x="1" y="2"/>
                    <a:pt x="1" y="2"/>
                    <a:pt x="1" y="2"/>
                  </a:cubicBezTo>
                  <a:cubicBezTo>
                    <a:pt x="2" y="2"/>
                    <a:pt x="2" y="2"/>
                    <a:pt x="2" y="2"/>
                  </a:cubicBezTo>
                  <a:cubicBezTo>
                    <a:pt x="2" y="2"/>
                    <a:pt x="2" y="2"/>
                    <a:pt x="2" y="2"/>
                  </a:cubicBezTo>
                  <a:cubicBezTo>
                    <a:pt x="2" y="2"/>
                    <a:pt x="2" y="2"/>
                    <a:pt x="2" y="2"/>
                  </a:cubicBezTo>
                  <a:cubicBezTo>
                    <a:pt x="3" y="2"/>
                    <a:pt x="3" y="2"/>
                    <a:pt x="3" y="2"/>
                  </a:cubicBezTo>
                  <a:cubicBezTo>
                    <a:pt x="2" y="2"/>
                    <a:pt x="2" y="2"/>
                    <a:pt x="2" y="2"/>
                  </a:cubicBezTo>
                  <a:cubicBezTo>
                    <a:pt x="3" y="2"/>
                    <a:pt x="3" y="2"/>
                    <a:pt x="3" y="2"/>
                  </a:cubicBezTo>
                  <a:cubicBezTo>
                    <a:pt x="2" y="1"/>
                    <a:pt x="2" y="1"/>
                    <a:pt x="2" y="1"/>
                  </a:cubicBezTo>
                  <a:cubicBezTo>
                    <a:pt x="2" y="1"/>
                    <a:pt x="2" y="1"/>
                    <a:pt x="2" y="1"/>
                  </a:cubicBezTo>
                  <a:cubicBezTo>
                    <a:pt x="3" y="1"/>
                    <a:pt x="3" y="1"/>
                    <a:pt x="3" y="1"/>
                  </a:cubicBezTo>
                  <a:cubicBezTo>
                    <a:pt x="3" y="1"/>
                    <a:pt x="3" y="1"/>
                    <a:pt x="3" y="1"/>
                  </a:cubicBezTo>
                  <a:cubicBezTo>
                    <a:pt x="3" y="1"/>
                    <a:pt x="3" y="1"/>
                    <a:pt x="3" y="1"/>
                  </a:cubicBezTo>
                  <a:cubicBezTo>
                    <a:pt x="4" y="1"/>
                    <a:pt x="4" y="1"/>
                    <a:pt x="4" y="1"/>
                  </a:cubicBezTo>
                  <a:cubicBezTo>
                    <a:pt x="3" y="1"/>
                    <a:pt x="3" y="1"/>
                    <a:pt x="3" y="1"/>
                  </a:cubicBezTo>
                  <a:cubicBezTo>
                    <a:pt x="4" y="1"/>
                    <a:pt x="4" y="1"/>
                    <a:pt x="4" y="1"/>
                  </a:cubicBezTo>
                  <a:cubicBezTo>
                    <a:pt x="4" y="1"/>
                    <a:pt x="4" y="1"/>
                    <a:pt x="4" y="1"/>
                  </a:cubicBezTo>
                  <a:cubicBezTo>
                    <a:pt x="3" y="1"/>
                    <a:pt x="3" y="0"/>
                    <a:pt x="3" y="0"/>
                  </a:cubicBezTo>
                  <a:cubicBezTo>
                    <a:pt x="2" y="0"/>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2" name="Freeform 247"/>
            <p:cNvSpPr>
              <a:spLocks/>
            </p:cNvSpPr>
            <p:nvPr/>
          </p:nvSpPr>
          <p:spPr bwMode="gray">
            <a:xfrm>
              <a:off x="8242300" y="2798763"/>
              <a:ext cx="20638" cy="9525"/>
            </a:xfrm>
            <a:custGeom>
              <a:avLst/>
              <a:gdLst/>
              <a:ahLst/>
              <a:cxnLst>
                <a:cxn ang="0">
                  <a:pos x="2" y="2"/>
                </a:cxn>
                <a:cxn ang="0">
                  <a:pos x="3" y="1"/>
                </a:cxn>
                <a:cxn ang="0">
                  <a:pos x="6" y="1"/>
                </a:cxn>
                <a:cxn ang="0">
                  <a:pos x="6" y="0"/>
                </a:cxn>
                <a:cxn ang="0">
                  <a:pos x="4" y="0"/>
                </a:cxn>
                <a:cxn ang="0">
                  <a:pos x="4" y="0"/>
                </a:cxn>
                <a:cxn ang="0">
                  <a:pos x="3" y="0"/>
                </a:cxn>
                <a:cxn ang="0">
                  <a:pos x="0" y="3"/>
                </a:cxn>
                <a:cxn ang="0">
                  <a:pos x="1" y="2"/>
                </a:cxn>
                <a:cxn ang="0">
                  <a:pos x="2" y="2"/>
                </a:cxn>
              </a:cxnLst>
              <a:rect l="0" t="0" r="r" b="b"/>
              <a:pathLst>
                <a:path w="6" h="3">
                  <a:moveTo>
                    <a:pt x="2" y="2"/>
                  </a:moveTo>
                  <a:cubicBezTo>
                    <a:pt x="3" y="1"/>
                    <a:pt x="3" y="1"/>
                    <a:pt x="3" y="1"/>
                  </a:cubicBezTo>
                  <a:cubicBezTo>
                    <a:pt x="6" y="1"/>
                    <a:pt x="6" y="1"/>
                    <a:pt x="6" y="1"/>
                  </a:cubicBezTo>
                  <a:cubicBezTo>
                    <a:pt x="6" y="0"/>
                    <a:pt x="6" y="0"/>
                    <a:pt x="6" y="0"/>
                  </a:cubicBezTo>
                  <a:cubicBezTo>
                    <a:pt x="4" y="0"/>
                    <a:pt x="4" y="0"/>
                    <a:pt x="4" y="0"/>
                  </a:cubicBezTo>
                  <a:cubicBezTo>
                    <a:pt x="4" y="0"/>
                    <a:pt x="4" y="0"/>
                    <a:pt x="4" y="0"/>
                  </a:cubicBezTo>
                  <a:cubicBezTo>
                    <a:pt x="3" y="0"/>
                    <a:pt x="3" y="0"/>
                    <a:pt x="3" y="0"/>
                  </a:cubicBezTo>
                  <a:cubicBezTo>
                    <a:pt x="2" y="1"/>
                    <a:pt x="1" y="2"/>
                    <a:pt x="0" y="3"/>
                  </a:cubicBezTo>
                  <a:cubicBezTo>
                    <a:pt x="1" y="2"/>
                    <a:pt x="1" y="2"/>
                    <a:pt x="1" y="2"/>
                  </a:cubicBezTo>
                  <a:lnTo>
                    <a:pt x="2"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3" name="Rectangle 248"/>
            <p:cNvSpPr>
              <a:spLocks noChangeArrowheads="1"/>
            </p:cNvSpPr>
            <p:nvPr/>
          </p:nvSpPr>
          <p:spPr bwMode="gray">
            <a:xfrm>
              <a:off x="8231188" y="2825750"/>
              <a:ext cx="1588"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4" name="Freeform 249"/>
            <p:cNvSpPr>
              <a:spLocks/>
            </p:cNvSpPr>
            <p:nvPr/>
          </p:nvSpPr>
          <p:spPr bwMode="gray">
            <a:xfrm>
              <a:off x="8161338" y="2805113"/>
              <a:ext cx="219075" cy="434975"/>
            </a:xfrm>
            <a:custGeom>
              <a:avLst/>
              <a:gdLst/>
              <a:ahLst/>
              <a:cxnLst>
                <a:cxn ang="0">
                  <a:pos x="54" y="73"/>
                </a:cxn>
                <a:cxn ang="0">
                  <a:pos x="52" y="71"/>
                </a:cxn>
                <a:cxn ang="0">
                  <a:pos x="41" y="62"/>
                </a:cxn>
                <a:cxn ang="0">
                  <a:pos x="36" y="61"/>
                </a:cxn>
                <a:cxn ang="0">
                  <a:pos x="32" y="61"/>
                </a:cxn>
                <a:cxn ang="0">
                  <a:pos x="25" y="63"/>
                </a:cxn>
                <a:cxn ang="0">
                  <a:pos x="21" y="54"/>
                </a:cxn>
                <a:cxn ang="0">
                  <a:pos x="14" y="52"/>
                </a:cxn>
                <a:cxn ang="0">
                  <a:pos x="17" y="42"/>
                </a:cxn>
                <a:cxn ang="0">
                  <a:pos x="23" y="41"/>
                </a:cxn>
                <a:cxn ang="0">
                  <a:pos x="28" y="46"/>
                </a:cxn>
                <a:cxn ang="0">
                  <a:pos x="34" y="35"/>
                </a:cxn>
                <a:cxn ang="0">
                  <a:pos x="35" y="32"/>
                </a:cxn>
                <a:cxn ang="0">
                  <a:pos x="41" y="28"/>
                </a:cxn>
                <a:cxn ang="0">
                  <a:pos x="45" y="26"/>
                </a:cxn>
                <a:cxn ang="0">
                  <a:pos x="47" y="24"/>
                </a:cxn>
                <a:cxn ang="0">
                  <a:pos x="45" y="22"/>
                </a:cxn>
                <a:cxn ang="0">
                  <a:pos x="56" y="18"/>
                </a:cxn>
                <a:cxn ang="0">
                  <a:pos x="53" y="17"/>
                </a:cxn>
                <a:cxn ang="0">
                  <a:pos x="54" y="14"/>
                </a:cxn>
                <a:cxn ang="0">
                  <a:pos x="53" y="12"/>
                </a:cxn>
                <a:cxn ang="0">
                  <a:pos x="50" y="13"/>
                </a:cxn>
                <a:cxn ang="0">
                  <a:pos x="49" y="12"/>
                </a:cxn>
                <a:cxn ang="0">
                  <a:pos x="48" y="9"/>
                </a:cxn>
                <a:cxn ang="0">
                  <a:pos x="44" y="10"/>
                </a:cxn>
                <a:cxn ang="0">
                  <a:pos x="42" y="14"/>
                </a:cxn>
                <a:cxn ang="0">
                  <a:pos x="38" y="20"/>
                </a:cxn>
                <a:cxn ang="0">
                  <a:pos x="36" y="15"/>
                </a:cxn>
                <a:cxn ang="0">
                  <a:pos x="33" y="10"/>
                </a:cxn>
                <a:cxn ang="0">
                  <a:pos x="38" y="7"/>
                </a:cxn>
                <a:cxn ang="0">
                  <a:pos x="44" y="5"/>
                </a:cxn>
                <a:cxn ang="0">
                  <a:pos x="45" y="2"/>
                </a:cxn>
                <a:cxn ang="0">
                  <a:pos x="42" y="3"/>
                </a:cxn>
                <a:cxn ang="0">
                  <a:pos x="41" y="1"/>
                </a:cxn>
                <a:cxn ang="0">
                  <a:pos x="39" y="3"/>
                </a:cxn>
                <a:cxn ang="0">
                  <a:pos x="36" y="4"/>
                </a:cxn>
                <a:cxn ang="0">
                  <a:pos x="29" y="4"/>
                </a:cxn>
                <a:cxn ang="0">
                  <a:pos x="25" y="3"/>
                </a:cxn>
                <a:cxn ang="0">
                  <a:pos x="20" y="6"/>
                </a:cxn>
                <a:cxn ang="0">
                  <a:pos x="1" y="45"/>
                </a:cxn>
                <a:cxn ang="0">
                  <a:pos x="1" y="42"/>
                </a:cxn>
                <a:cxn ang="0">
                  <a:pos x="7" y="52"/>
                </a:cxn>
                <a:cxn ang="0">
                  <a:pos x="21" y="59"/>
                </a:cxn>
                <a:cxn ang="0">
                  <a:pos x="26" y="65"/>
                </a:cxn>
                <a:cxn ang="0">
                  <a:pos x="28" y="70"/>
                </a:cxn>
                <a:cxn ang="0">
                  <a:pos x="26" y="78"/>
                </a:cxn>
                <a:cxn ang="0">
                  <a:pos x="37" y="100"/>
                </a:cxn>
                <a:cxn ang="0">
                  <a:pos x="39" y="116"/>
                </a:cxn>
                <a:cxn ang="0">
                  <a:pos x="40" y="120"/>
                </a:cxn>
                <a:cxn ang="0">
                  <a:pos x="40" y="122"/>
                </a:cxn>
                <a:cxn ang="0">
                  <a:pos x="42" y="126"/>
                </a:cxn>
                <a:cxn ang="0">
                  <a:pos x="45" y="127"/>
                </a:cxn>
                <a:cxn ang="0">
                  <a:pos x="45" y="129"/>
                </a:cxn>
                <a:cxn ang="0">
                  <a:pos x="45" y="125"/>
                </a:cxn>
                <a:cxn ang="0">
                  <a:pos x="45" y="120"/>
                </a:cxn>
                <a:cxn ang="0">
                  <a:pos x="45" y="115"/>
                </a:cxn>
                <a:cxn ang="0">
                  <a:pos x="48" y="108"/>
                </a:cxn>
                <a:cxn ang="0">
                  <a:pos x="55" y="99"/>
                </a:cxn>
                <a:cxn ang="0">
                  <a:pos x="65" y="82"/>
                </a:cxn>
              </a:cxnLst>
              <a:rect l="0" t="0" r="r" b="b"/>
              <a:pathLst>
                <a:path w="65" h="129">
                  <a:moveTo>
                    <a:pt x="65" y="78"/>
                  </a:moveTo>
                  <a:cubicBezTo>
                    <a:pt x="63" y="78"/>
                    <a:pt x="63" y="78"/>
                    <a:pt x="63" y="78"/>
                  </a:cubicBezTo>
                  <a:cubicBezTo>
                    <a:pt x="61" y="76"/>
                    <a:pt x="61" y="76"/>
                    <a:pt x="61" y="76"/>
                  </a:cubicBezTo>
                  <a:cubicBezTo>
                    <a:pt x="58" y="75"/>
                    <a:pt x="58" y="75"/>
                    <a:pt x="58" y="75"/>
                  </a:cubicBezTo>
                  <a:cubicBezTo>
                    <a:pt x="57" y="75"/>
                    <a:pt x="57" y="75"/>
                    <a:pt x="57" y="75"/>
                  </a:cubicBezTo>
                  <a:cubicBezTo>
                    <a:pt x="57" y="75"/>
                    <a:pt x="57" y="75"/>
                    <a:pt x="57" y="75"/>
                  </a:cubicBezTo>
                  <a:cubicBezTo>
                    <a:pt x="57" y="74"/>
                    <a:pt x="57" y="74"/>
                    <a:pt x="57" y="74"/>
                  </a:cubicBezTo>
                  <a:cubicBezTo>
                    <a:pt x="56" y="74"/>
                    <a:pt x="56" y="74"/>
                    <a:pt x="56" y="74"/>
                  </a:cubicBezTo>
                  <a:cubicBezTo>
                    <a:pt x="56" y="74"/>
                    <a:pt x="56" y="74"/>
                    <a:pt x="56" y="74"/>
                  </a:cubicBezTo>
                  <a:cubicBezTo>
                    <a:pt x="55" y="73"/>
                    <a:pt x="55" y="73"/>
                    <a:pt x="55" y="73"/>
                  </a:cubicBezTo>
                  <a:cubicBezTo>
                    <a:pt x="54" y="73"/>
                    <a:pt x="54" y="73"/>
                    <a:pt x="54" y="73"/>
                  </a:cubicBezTo>
                  <a:cubicBezTo>
                    <a:pt x="53" y="75"/>
                    <a:pt x="53" y="75"/>
                    <a:pt x="53" y="75"/>
                  </a:cubicBezTo>
                  <a:cubicBezTo>
                    <a:pt x="53" y="74"/>
                    <a:pt x="53" y="74"/>
                    <a:pt x="53" y="74"/>
                  </a:cubicBezTo>
                  <a:cubicBezTo>
                    <a:pt x="51" y="75"/>
                    <a:pt x="51" y="75"/>
                    <a:pt x="51" y="75"/>
                  </a:cubicBezTo>
                  <a:cubicBezTo>
                    <a:pt x="51" y="74"/>
                    <a:pt x="51" y="74"/>
                    <a:pt x="51" y="74"/>
                  </a:cubicBezTo>
                  <a:cubicBezTo>
                    <a:pt x="52" y="74"/>
                    <a:pt x="52" y="74"/>
                    <a:pt x="52" y="74"/>
                  </a:cubicBezTo>
                  <a:cubicBezTo>
                    <a:pt x="52" y="73"/>
                    <a:pt x="52" y="73"/>
                    <a:pt x="52" y="73"/>
                  </a:cubicBezTo>
                  <a:cubicBezTo>
                    <a:pt x="51" y="74"/>
                    <a:pt x="51" y="74"/>
                    <a:pt x="51" y="74"/>
                  </a:cubicBezTo>
                  <a:cubicBezTo>
                    <a:pt x="51" y="73"/>
                    <a:pt x="51" y="73"/>
                    <a:pt x="51" y="73"/>
                  </a:cubicBezTo>
                  <a:cubicBezTo>
                    <a:pt x="52" y="71"/>
                    <a:pt x="52" y="71"/>
                    <a:pt x="52" y="71"/>
                  </a:cubicBezTo>
                  <a:cubicBezTo>
                    <a:pt x="52" y="71"/>
                    <a:pt x="52" y="71"/>
                    <a:pt x="52" y="71"/>
                  </a:cubicBezTo>
                  <a:cubicBezTo>
                    <a:pt x="52" y="71"/>
                    <a:pt x="52" y="71"/>
                    <a:pt x="52" y="71"/>
                  </a:cubicBezTo>
                  <a:cubicBezTo>
                    <a:pt x="51" y="68"/>
                    <a:pt x="51" y="68"/>
                    <a:pt x="51" y="68"/>
                  </a:cubicBezTo>
                  <a:cubicBezTo>
                    <a:pt x="51" y="68"/>
                    <a:pt x="51" y="68"/>
                    <a:pt x="51" y="68"/>
                  </a:cubicBezTo>
                  <a:cubicBezTo>
                    <a:pt x="50" y="67"/>
                    <a:pt x="50" y="67"/>
                    <a:pt x="50" y="67"/>
                  </a:cubicBezTo>
                  <a:cubicBezTo>
                    <a:pt x="49" y="67"/>
                    <a:pt x="49" y="67"/>
                    <a:pt x="49" y="67"/>
                  </a:cubicBezTo>
                  <a:cubicBezTo>
                    <a:pt x="48" y="66"/>
                    <a:pt x="48" y="66"/>
                    <a:pt x="48" y="66"/>
                  </a:cubicBezTo>
                  <a:cubicBezTo>
                    <a:pt x="46" y="66"/>
                    <a:pt x="46" y="66"/>
                    <a:pt x="46" y="66"/>
                  </a:cubicBezTo>
                  <a:cubicBezTo>
                    <a:pt x="44" y="64"/>
                    <a:pt x="44" y="64"/>
                    <a:pt x="44" y="64"/>
                  </a:cubicBezTo>
                  <a:cubicBezTo>
                    <a:pt x="44" y="63"/>
                    <a:pt x="44" y="63"/>
                    <a:pt x="44" y="63"/>
                  </a:cubicBezTo>
                  <a:cubicBezTo>
                    <a:pt x="43" y="64"/>
                    <a:pt x="43" y="64"/>
                    <a:pt x="43" y="64"/>
                  </a:cubicBezTo>
                  <a:cubicBezTo>
                    <a:pt x="43" y="63"/>
                    <a:pt x="43" y="63"/>
                    <a:pt x="43" y="63"/>
                  </a:cubicBezTo>
                  <a:cubicBezTo>
                    <a:pt x="41" y="62"/>
                    <a:pt x="41" y="62"/>
                    <a:pt x="41" y="62"/>
                  </a:cubicBezTo>
                  <a:cubicBezTo>
                    <a:pt x="42" y="61"/>
                    <a:pt x="42" y="61"/>
                    <a:pt x="42" y="61"/>
                  </a:cubicBezTo>
                  <a:cubicBezTo>
                    <a:pt x="40" y="61"/>
                    <a:pt x="40" y="61"/>
                    <a:pt x="40" y="61"/>
                  </a:cubicBezTo>
                  <a:cubicBezTo>
                    <a:pt x="41" y="62"/>
                    <a:pt x="41" y="62"/>
                    <a:pt x="41" y="62"/>
                  </a:cubicBezTo>
                  <a:cubicBezTo>
                    <a:pt x="40" y="62"/>
                    <a:pt x="40" y="62"/>
                    <a:pt x="40" y="62"/>
                  </a:cubicBezTo>
                  <a:cubicBezTo>
                    <a:pt x="39" y="61"/>
                    <a:pt x="39" y="61"/>
                    <a:pt x="39" y="61"/>
                  </a:cubicBezTo>
                  <a:cubicBezTo>
                    <a:pt x="37" y="61"/>
                    <a:pt x="37" y="61"/>
                    <a:pt x="37" y="61"/>
                  </a:cubicBezTo>
                  <a:cubicBezTo>
                    <a:pt x="37" y="61"/>
                    <a:pt x="37" y="61"/>
                    <a:pt x="37" y="61"/>
                  </a:cubicBezTo>
                  <a:cubicBezTo>
                    <a:pt x="36" y="60"/>
                    <a:pt x="36" y="60"/>
                    <a:pt x="36" y="60"/>
                  </a:cubicBezTo>
                  <a:cubicBezTo>
                    <a:pt x="36" y="60"/>
                    <a:pt x="36" y="60"/>
                    <a:pt x="36" y="60"/>
                  </a:cubicBezTo>
                  <a:cubicBezTo>
                    <a:pt x="35" y="60"/>
                    <a:pt x="35" y="60"/>
                    <a:pt x="35" y="60"/>
                  </a:cubicBezTo>
                  <a:cubicBezTo>
                    <a:pt x="36" y="61"/>
                    <a:pt x="36" y="61"/>
                    <a:pt x="36" y="61"/>
                  </a:cubicBezTo>
                  <a:cubicBezTo>
                    <a:pt x="34" y="61"/>
                    <a:pt x="34" y="61"/>
                    <a:pt x="34" y="61"/>
                  </a:cubicBezTo>
                  <a:cubicBezTo>
                    <a:pt x="34" y="63"/>
                    <a:pt x="34" y="63"/>
                    <a:pt x="34" y="63"/>
                  </a:cubicBezTo>
                  <a:cubicBezTo>
                    <a:pt x="34" y="63"/>
                    <a:pt x="34" y="63"/>
                    <a:pt x="34" y="63"/>
                  </a:cubicBezTo>
                  <a:cubicBezTo>
                    <a:pt x="34" y="62"/>
                    <a:pt x="34" y="62"/>
                    <a:pt x="34" y="62"/>
                  </a:cubicBezTo>
                  <a:cubicBezTo>
                    <a:pt x="34" y="61"/>
                    <a:pt x="34" y="61"/>
                    <a:pt x="34" y="61"/>
                  </a:cubicBezTo>
                  <a:cubicBezTo>
                    <a:pt x="34" y="61"/>
                    <a:pt x="34" y="61"/>
                    <a:pt x="34" y="61"/>
                  </a:cubicBezTo>
                  <a:cubicBezTo>
                    <a:pt x="34" y="60"/>
                    <a:pt x="34" y="60"/>
                    <a:pt x="34" y="60"/>
                  </a:cubicBezTo>
                  <a:cubicBezTo>
                    <a:pt x="35" y="60"/>
                    <a:pt x="35" y="60"/>
                    <a:pt x="35" y="60"/>
                  </a:cubicBezTo>
                  <a:cubicBezTo>
                    <a:pt x="34" y="59"/>
                    <a:pt x="34" y="59"/>
                    <a:pt x="34" y="59"/>
                  </a:cubicBezTo>
                  <a:cubicBezTo>
                    <a:pt x="33" y="61"/>
                    <a:pt x="33" y="61"/>
                    <a:pt x="33" y="61"/>
                  </a:cubicBezTo>
                  <a:cubicBezTo>
                    <a:pt x="32" y="61"/>
                    <a:pt x="32" y="61"/>
                    <a:pt x="32" y="61"/>
                  </a:cubicBezTo>
                  <a:cubicBezTo>
                    <a:pt x="32" y="61"/>
                    <a:pt x="32" y="61"/>
                    <a:pt x="32" y="61"/>
                  </a:cubicBezTo>
                  <a:cubicBezTo>
                    <a:pt x="31" y="61"/>
                    <a:pt x="31" y="61"/>
                    <a:pt x="31" y="61"/>
                  </a:cubicBezTo>
                  <a:cubicBezTo>
                    <a:pt x="31" y="61"/>
                    <a:pt x="31" y="61"/>
                    <a:pt x="31" y="61"/>
                  </a:cubicBezTo>
                  <a:cubicBezTo>
                    <a:pt x="30" y="62"/>
                    <a:pt x="30" y="62"/>
                    <a:pt x="30" y="62"/>
                  </a:cubicBezTo>
                  <a:cubicBezTo>
                    <a:pt x="29" y="63"/>
                    <a:pt x="29" y="63"/>
                    <a:pt x="29" y="63"/>
                  </a:cubicBezTo>
                  <a:cubicBezTo>
                    <a:pt x="29" y="64"/>
                    <a:pt x="29" y="64"/>
                    <a:pt x="29" y="64"/>
                  </a:cubicBezTo>
                  <a:cubicBezTo>
                    <a:pt x="29" y="63"/>
                    <a:pt x="29" y="63"/>
                    <a:pt x="29" y="63"/>
                  </a:cubicBezTo>
                  <a:cubicBezTo>
                    <a:pt x="28" y="63"/>
                    <a:pt x="28" y="63"/>
                    <a:pt x="28" y="63"/>
                  </a:cubicBezTo>
                  <a:cubicBezTo>
                    <a:pt x="28" y="62"/>
                    <a:pt x="28" y="62"/>
                    <a:pt x="28" y="62"/>
                  </a:cubicBezTo>
                  <a:cubicBezTo>
                    <a:pt x="26" y="63"/>
                    <a:pt x="26" y="63"/>
                    <a:pt x="26" y="63"/>
                  </a:cubicBezTo>
                  <a:cubicBezTo>
                    <a:pt x="25" y="63"/>
                    <a:pt x="25" y="63"/>
                    <a:pt x="25" y="63"/>
                  </a:cubicBezTo>
                  <a:cubicBezTo>
                    <a:pt x="25" y="62"/>
                    <a:pt x="25" y="62"/>
                    <a:pt x="25" y="62"/>
                  </a:cubicBezTo>
                  <a:cubicBezTo>
                    <a:pt x="24" y="61"/>
                    <a:pt x="24" y="61"/>
                    <a:pt x="24" y="61"/>
                  </a:cubicBezTo>
                  <a:cubicBezTo>
                    <a:pt x="25" y="57"/>
                    <a:pt x="25" y="57"/>
                    <a:pt x="25" y="57"/>
                  </a:cubicBezTo>
                  <a:cubicBezTo>
                    <a:pt x="23" y="56"/>
                    <a:pt x="23" y="56"/>
                    <a:pt x="23" y="56"/>
                  </a:cubicBezTo>
                  <a:cubicBezTo>
                    <a:pt x="20" y="56"/>
                    <a:pt x="20" y="56"/>
                    <a:pt x="20" y="56"/>
                  </a:cubicBezTo>
                  <a:cubicBezTo>
                    <a:pt x="20" y="56"/>
                    <a:pt x="20" y="56"/>
                    <a:pt x="20" y="56"/>
                  </a:cubicBezTo>
                  <a:cubicBezTo>
                    <a:pt x="20" y="55"/>
                    <a:pt x="20" y="55"/>
                    <a:pt x="20" y="55"/>
                  </a:cubicBezTo>
                  <a:cubicBezTo>
                    <a:pt x="21" y="53"/>
                    <a:pt x="21" y="53"/>
                    <a:pt x="21" y="53"/>
                  </a:cubicBezTo>
                  <a:cubicBezTo>
                    <a:pt x="21" y="53"/>
                    <a:pt x="21" y="53"/>
                    <a:pt x="21" y="53"/>
                  </a:cubicBezTo>
                  <a:cubicBezTo>
                    <a:pt x="21" y="53"/>
                    <a:pt x="21" y="53"/>
                    <a:pt x="21" y="53"/>
                  </a:cubicBezTo>
                  <a:cubicBezTo>
                    <a:pt x="21" y="54"/>
                    <a:pt x="21" y="54"/>
                    <a:pt x="21" y="54"/>
                  </a:cubicBezTo>
                  <a:cubicBezTo>
                    <a:pt x="21" y="52"/>
                    <a:pt x="21" y="52"/>
                    <a:pt x="21" y="52"/>
                  </a:cubicBezTo>
                  <a:cubicBezTo>
                    <a:pt x="22" y="50"/>
                    <a:pt x="22" y="50"/>
                    <a:pt x="22" y="50"/>
                  </a:cubicBezTo>
                  <a:cubicBezTo>
                    <a:pt x="22" y="50"/>
                    <a:pt x="22" y="50"/>
                    <a:pt x="22" y="50"/>
                  </a:cubicBezTo>
                  <a:cubicBezTo>
                    <a:pt x="21" y="50"/>
                    <a:pt x="21" y="50"/>
                    <a:pt x="21" y="50"/>
                  </a:cubicBezTo>
                  <a:cubicBezTo>
                    <a:pt x="19" y="50"/>
                    <a:pt x="19" y="50"/>
                    <a:pt x="19" y="50"/>
                  </a:cubicBezTo>
                  <a:cubicBezTo>
                    <a:pt x="19" y="52"/>
                    <a:pt x="19" y="52"/>
                    <a:pt x="19" y="52"/>
                  </a:cubicBezTo>
                  <a:cubicBezTo>
                    <a:pt x="18" y="53"/>
                    <a:pt x="18" y="53"/>
                    <a:pt x="18" y="53"/>
                  </a:cubicBezTo>
                  <a:cubicBezTo>
                    <a:pt x="17" y="53"/>
                    <a:pt x="17" y="53"/>
                    <a:pt x="17" y="53"/>
                  </a:cubicBezTo>
                  <a:cubicBezTo>
                    <a:pt x="15" y="53"/>
                    <a:pt x="15" y="53"/>
                    <a:pt x="15" y="53"/>
                  </a:cubicBezTo>
                  <a:cubicBezTo>
                    <a:pt x="15" y="53"/>
                    <a:pt x="15" y="53"/>
                    <a:pt x="15" y="53"/>
                  </a:cubicBezTo>
                  <a:cubicBezTo>
                    <a:pt x="14" y="52"/>
                    <a:pt x="14" y="52"/>
                    <a:pt x="14" y="52"/>
                  </a:cubicBezTo>
                  <a:cubicBezTo>
                    <a:pt x="13" y="49"/>
                    <a:pt x="13" y="49"/>
                    <a:pt x="13" y="49"/>
                  </a:cubicBezTo>
                  <a:cubicBezTo>
                    <a:pt x="14" y="47"/>
                    <a:pt x="14" y="47"/>
                    <a:pt x="14" y="47"/>
                  </a:cubicBezTo>
                  <a:cubicBezTo>
                    <a:pt x="15" y="46"/>
                    <a:pt x="15" y="46"/>
                    <a:pt x="15" y="46"/>
                  </a:cubicBezTo>
                  <a:cubicBezTo>
                    <a:pt x="14" y="44"/>
                    <a:pt x="14" y="44"/>
                    <a:pt x="14" y="44"/>
                  </a:cubicBezTo>
                  <a:cubicBezTo>
                    <a:pt x="15" y="44"/>
                    <a:pt x="15" y="44"/>
                    <a:pt x="15" y="44"/>
                  </a:cubicBezTo>
                  <a:cubicBezTo>
                    <a:pt x="15" y="44"/>
                    <a:pt x="15" y="44"/>
                    <a:pt x="15" y="44"/>
                  </a:cubicBezTo>
                  <a:cubicBezTo>
                    <a:pt x="16" y="43"/>
                    <a:pt x="16" y="43"/>
                    <a:pt x="16" y="43"/>
                  </a:cubicBezTo>
                  <a:cubicBezTo>
                    <a:pt x="16" y="43"/>
                    <a:pt x="16" y="43"/>
                    <a:pt x="16" y="43"/>
                  </a:cubicBezTo>
                  <a:cubicBezTo>
                    <a:pt x="16" y="43"/>
                    <a:pt x="16" y="43"/>
                    <a:pt x="16" y="43"/>
                  </a:cubicBezTo>
                  <a:cubicBezTo>
                    <a:pt x="16" y="43"/>
                    <a:pt x="16" y="43"/>
                    <a:pt x="16" y="43"/>
                  </a:cubicBezTo>
                  <a:cubicBezTo>
                    <a:pt x="17" y="42"/>
                    <a:pt x="17" y="42"/>
                    <a:pt x="17" y="42"/>
                  </a:cubicBezTo>
                  <a:cubicBezTo>
                    <a:pt x="17" y="42"/>
                    <a:pt x="17" y="42"/>
                    <a:pt x="17" y="42"/>
                  </a:cubicBezTo>
                  <a:cubicBezTo>
                    <a:pt x="17" y="42"/>
                    <a:pt x="17" y="42"/>
                    <a:pt x="17" y="42"/>
                  </a:cubicBezTo>
                  <a:cubicBezTo>
                    <a:pt x="20" y="41"/>
                    <a:pt x="20" y="41"/>
                    <a:pt x="20" y="41"/>
                  </a:cubicBezTo>
                  <a:cubicBezTo>
                    <a:pt x="21" y="42"/>
                    <a:pt x="21" y="42"/>
                    <a:pt x="21" y="42"/>
                  </a:cubicBezTo>
                  <a:cubicBezTo>
                    <a:pt x="21" y="42"/>
                    <a:pt x="21" y="42"/>
                    <a:pt x="21" y="42"/>
                  </a:cubicBezTo>
                  <a:cubicBezTo>
                    <a:pt x="22" y="42"/>
                    <a:pt x="22" y="42"/>
                    <a:pt x="22" y="42"/>
                  </a:cubicBezTo>
                  <a:cubicBezTo>
                    <a:pt x="22" y="42"/>
                    <a:pt x="22" y="42"/>
                    <a:pt x="22" y="42"/>
                  </a:cubicBezTo>
                  <a:cubicBezTo>
                    <a:pt x="22" y="41"/>
                    <a:pt x="22" y="41"/>
                    <a:pt x="22" y="41"/>
                  </a:cubicBezTo>
                  <a:cubicBezTo>
                    <a:pt x="21" y="41"/>
                    <a:pt x="21" y="41"/>
                    <a:pt x="21" y="41"/>
                  </a:cubicBezTo>
                  <a:cubicBezTo>
                    <a:pt x="21" y="41"/>
                    <a:pt x="21" y="41"/>
                    <a:pt x="21" y="41"/>
                  </a:cubicBezTo>
                  <a:cubicBezTo>
                    <a:pt x="23" y="41"/>
                    <a:pt x="23" y="41"/>
                    <a:pt x="23" y="41"/>
                  </a:cubicBezTo>
                  <a:cubicBezTo>
                    <a:pt x="23" y="40"/>
                    <a:pt x="23" y="40"/>
                    <a:pt x="23" y="40"/>
                  </a:cubicBezTo>
                  <a:cubicBezTo>
                    <a:pt x="23" y="41"/>
                    <a:pt x="23" y="41"/>
                    <a:pt x="23" y="41"/>
                  </a:cubicBezTo>
                  <a:cubicBezTo>
                    <a:pt x="25" y="41"/>
                    <a:pt x="25" y="41"/>
                    <a:pt x="25" y="41"/>
                  </a:cubicBezTo>
                  <a:cubicBezTo>
                    <a:pt x="25" y="42"/>
                    <a:pt x="25" y="42"/>
                    <a:pt x="25" y="42"/>
                  </a:cubicBezTo>
                  <a:cubicBezTo>
                    <a:pt x="26" y="41"/>
                    <a:pt x="26" y="41"/>
                    <a:pt x="26" y="41"/>
                  </a:cubicBezTo>
                  <a:cubicBezTo>
                    <a:pt x="27" y="42"/>
                    <a:pt x="27" y="42"/>
                    <a:pt x="27" y="42"/>
                  </a:cubicBezTo>
                  <a:cubicBezTo>
                    <a:pt x="27" y="43"/>
                    <a:pt x="27" y="43"/>
                    <a:pt x="27" y="43"/>
                  </a:cubicBezTo>
                  <a:cubicBezTo>
                    <a:pt x="27" y="43"/>
                    <a:pt x="27" y="43"/>
                    <a:pt x="27" y="43"/>
                  </a:cubicBezTo>
                  <a:cubicBezTo>
                    <a:pt x="27" y="44"/>
                    <a:pt x="27" y="44"/>
                    <a:pt x="27" y="44"/>
                  </a:cubicBezTo>
                  <a:cubicBezTo>
                    <a:pt x="27" y="45"/>
                    <a:pt x="27" y="45"/>
                    <a:pt x="27" y="45"/>
                  </a:cubicBezTo>
                  <a:cubicBezTo>
                    <a:pt x="28" y="46"/>
                    <a:pt x="28" y="46"/>
                    <a:pt x="28" y="46"/>
                  </a:cubicBezTo>
                  <a:cubicBezTo>
                    <a:pt x="28" y="46"/>
                    <a:pt x="28" y="46"/>
                    <a:pt x="28" y="46"/>
                  </a:cubicBezTo>
                  <a:cubicBezTo>
                    <a:pt x="29" y="44"/>
                    <a:pt x="29" y="44"/>
                    <a:pt x="29" y="44"/>
                  </a:cubicBezTo>
                  <a:cubicBezTo>
                    <a:pt x="28" y="41"/>
                    <a:pt x="28" y="41"/>
                    <a:pt x="28" y="41"/>
                  </a:cubicBezTo>
                  <a:cubicBezTo>
                    <a:pt x="29" y="39"/>
                    <a:pt x="29" y="39"/>
                    <a:pt x="29" y="39"/>
                  </a:cubicBezTo>
                  <a:cubicBezTo>
                    <a:pt x="31" y="37"/>
                    <a:pt x="31" y="37"/>
                    <a:pt x="31" y="37"/>
                  </a:cubicBezTo>
                  <a:cubicBezTo>
                    <a:pt x="34" y="36"/>
                    <a:pt x="34" y="36"/>
                    <a:pt x="34" y="36"/>
                  </a:cubicBezTo>
                  <a:cubicBezTo>
                    <a:pt x="34" y="36"/>
                    <a:pt x="34" y="36"/>
                    <a:pt x="34" y="36"/>
                  </a:cubicBezTo>
                  <a:cubicBezTo>
                    <a:pt x="35" y="35"/>
                    <a:pt x="35" y="35"/>
                    <a:pt x="35" y="35"/>
                  </a:cubicBezTo>
                  <a:cubicBezTo>
                    <a:pt x="35" y="35"/>
                    <a:pt x="35" y="35"/>
                    <a:pt x="35" y="35"/>
                  </a:cubicBezTo>
                  <a:cubicBezTo>
                    <a:pt x="34" y="35"/>
                    <a:pt x="34" y="35"/>
                    <a:pt x="34" y="35"/>
                  </a:cubicBezTo>
                  <a:cubicBezTo>
                    <a:pt x="34" y="35"/>
                    <a:pt x="34" y="35"/>
                    <a:pt x="34" y="35"/>
                  </a:cubicBezTo>
                  <a:cubicBezTo>
                    <a:pt x="34" y="35"/>
                    <a:pt x="34" y="35"/>
                    <a:pt x="34" y="35"/>
                  </a:cubicBezTo>
                  <a:cubicBezTo>
                    <a:pt x="35" y="35"/>
                    <a:pt x="35" y="35"/>
                    <a:pt x="35" y="35"/>
                  </a:cubicBezTo>
                  <a:cubicBezTo>
                    <a:pt x="35" y="34"/>
                    <a:pt x="35" y="34"/>
                    <a:pt x="35" y="34"/>
                  </a:cubicBezTo>
                  <a:cubicBezTo>
                    <a:pt x="34" y="34"/>
                    <a:pt x="34" y="34"/>
                    <a:pt x="34" y="34"/>
                  </a:cubicBezTo>
                  <a:cubicBezTo>
                    <a:pt x="35" y="34"/>
                    <a:pt x="35" y="34"/>
                    <a:pt x="35" y="34"/>
                  </a:cubicBezTo>
                  <a:cubicBezTo>
                    <a:pt x="35" y="33"/>
                    <a:pt x="35" y="33"/>
                    <a:pt x="35" y="33"/>
                  </a:cubicBezTo>
                  <a:cubicBezTo>
                    <a:pt x="34" y="32"/>
                    <a:pt x="34" y="32"/>
                    <a:pt x="34" y="32"/>
                  </a:cubicBezTo>
                  <a:cubicBezTo>
                    <a:pt x="35" y="33"/>
                    <a:pt x="35" y="33"/>
                    <a:pt x="35" y="33"/>
                  </a:cubicBezTo>
                  <a:cubicBezTo>
                    <a:pt x="35" y="32"/>
                    <a:pt x="35" y="32"/>
                    <a:pt x="35" y="32"/>
                  </a:cubicBezTo>
                  <a:cubicBezTo>
                    <a:pt x="36" y="31"/>
                    <a:pt x="36" y="31"/>
                    <a:pt x="36" y="31"/>
                  </a:cubicBezTo>
                  <a:cubicBezTo>
                    <a:pt x="35" y="32"/>
                    <a:pt x="35" y="32"/>
                    <a:pt x="35" y="32"/>
                  </a:cubicBezTo>
                  <a:cubicBezTo>
                    <a:pt x="35" y="33"/>
                    <a:pt x="35" y="33"/>
                    <a:pt x="35" y="33"/>
                  </a:cubicBezTo>
                  <a:cubicBezTo>
                    <a:pt x="35" y="33"/>
                    <a:pt x="35" y="33"/>
                    <a:pt x="35" y="33"/>
                  </a:cubicBezTo>
                  <a:cubicBezTo>
                    <a:pt x="35" y="34"/>
                    <a:pt x="35" y="34"/>
                    <a:pt x="35" y="34"/>
                  </a:cubicBezTo>
                  <a:cubicBezTo>
                    <a:pt x="36" y="32"/>
                    <a:pt x="36" y="32"/>
                    <a:pt x="36" y="32"/>
                  </a:cubicBezTo>
                  <a:cubicBezTo>
                    <a:pt x="36" y="31"/>
                    <a:pt x="36" y="31"/>
                    <a:pt x="36" y="31"/>
                  </a:cubicBezTo>
                  <a:cubicBezTo>
                    <a:pt x="36" y="32"/>
                    <a:pt x="36" y="32"/>
                    <a:pt x="36" y="32"/>
                  </a:cubicBezTo>
                  <a:cubicBezTo>
                    <a:pt x="37" y="31"/>
                    <a:pt x="37" y="31"/>
                    <a:pt x="37" y="31"/>
                  </a:cubicBezTo>
                  <a:cubicBezTo>
                    <a:pt x="37" y="30"/>
                    <a:pt x="37" y="30"/>
                    <a:pt x="37" y="30"/>
                  </a:cubicBezTo>
                  <a:cubicBezTo>
                    <a:pt x="39" y="30"/>
                    <a:pt x="39" y="30"/>
                    <a:pt x="39" y="30"/>
                  </a:cubicBezTo>
                  <a:cubicBezTo>
                    <a:pt x="41" y="29"/>
                    <a:pt x="41" y="29"/>
                    <a:pt x="41" y="29"/>
                  </a:cubicBezTo>
                  <a:cubicBezTo>
                    <a:pt x="41" y="28"/>
                    <a:pt x="41" y="28"/>
                    <a:pt x="41" y="28"/>
                  </a:cubicBezTo>
                  <a:cubicBezTo>
                    <a:pt x="42" y="27"/>
                    <a:pt x="42" y="27"/>
                    <a:pt x="42" y="27"/>
                  </a:cubicBezTo>
                  <a:cubicBezTo>
                    <a:pt x="43" y="27"/>
                    <a:pt x="43" y="27"/>
                    <a:pt x="43" y="27"/>
                  </a:cubicBezTo>
                  <a:cubicBezTo>
                    <a:pt x="43" y="26"/>
                    <a:pt x="43" y="26"/>
                    <a:pt x="43" y="26"/>
                  </a:cubicBezTo>
                  <a:cubicBezTo>
                    <a:pt x="43" y="27"/>
                    <a:pt x="43" y="27"/>
                    <a:pt x="43" y="27"/>
                  </a:cubicBezTo>
                  <a:cubicBezTo>
                    <a:pt x="44" y="26"/>
                    <a:pt x="44" y="26"/>
                    <a:pt x="44" y="26"/>
                  </a:cubicBezTo>
                  <a:cubicBezTo>
                    <a:pt x="45" y="26"/>
                    <a:pt x="45" y="26"/>
                    <a:pt x="45" y="26"/>
                  </a:cubicBezTo>
                  <a:cubicBezTo>
                    <a:pt x="46" y="25"/>
                    <a:pt x="46" y="25"/>
                    <a:pt x="46" y="25"/>
                  </a:cubicBezTo>
                  <a:cubicBezTo>
                    <a:pt x="47" y="25"/>
                    <a:pt x="47" y="25"/>
                    <a:pt x="47" y="25"/>
                  </a:cubicBezTo>
                  <a:cubicBezTo>
                    <a:pt x="46" y="25"/>
                    <a:pt x="46" y="25"/>
                    <a:pt x="46" y="25"/>
                  </a:cubicBezTo>
                  <a:cubicBezTo>
                    <a:pt x="48" y="25"/>
                    <a:pt x="48" y="25"/>
                    <a:pt x="48" y="25"/>
                  </a:cubicBezTo>
                  <a:cubicBezTo>
                    <a:pt x="45" y="26"/>
                    <a:pt x="45" y="26"/>
                    <a:pt x="45" y="26"/>
                  </a:cubicBezTo>
                  <a:cubicBezTo>
                    <a:pt x="45" y="26"/>
                    <a:pt x="45" y="26"/>
                    <a:pt x="45" y="26"/>
                  </a:cubicBezTo>
                  <a:cubicBezTo>
                    <a:pt x="45" y="27"/>
                    <a:pt x="45" y="27"/>
                    <a:pt x="45" y="27"/>
                  </a:cubicBezTo>
                  <a:cubicBezTo>
                    <a:pt x="45" y="27"/>
                    <a:pt x="45" y="27"/>
                    <a:pt x="45" y="27"/>
                  </a:cubicBezTo>
                  <a:cubicBezTo>
                    <a:pt x="47" y="26"/>
                    <a:pt x="47" y="26"/>
                    <a:pt x="47" y="26"/>
                  </a:cubicBezTo>
                  <a:cubicBezTo>
                    <a:pt x="47" y="26"/>
                    <a:pt x="47" y="26"/>
                    <a:pt x="47" y="26"/>
                  </a:cubicBezTo>
                  <a:cubicBezTo>
                    <a:pt x="47" y="26"/>
                    <a:pt x="47" y="26"/>
                    <a:pt x="47" y="26"/>
                  </a:cubicBezTo>
                  <a:cubicBezTo>
                    <a:pt x="49" y="25"/>
                    <a:pt x="49" y="25"/>
                    <a:pt x="49" y="25"/>
                  </a:cubicBezTo>
                  <a:cubicBezTo>
                    <a:pt x="49" y="25"/>
                    <a:pt x="49" y="25"/>
                    <a:pt x="49" y="25"/>
                  </a:cubicBezTo>
                  <a:cubicBezTo>
                    <a:pt x="48" y="25"/>
                    <a:pt x="48" y="25"/>
                    <a:pt x="48" y="25"/>
                  </a:cubicBezTo>
                  <a:cubicBezTo>
                    <a:pt x="47" y="25"/>
                    <a:pt x="47" y="25"/>
                    <a:pt x="47" y="25"/>
                  </a:cubicBezTo>
                  <a:cubicBezTo>
                    <a:pt x="47" y="24"/>
                    <a:pt x="47" y="24"/>
                    <a:pt x="47" y="24"/>
                  </a:cubicBezTo>
                  <a:cubicBezTo>
                    <a:pt x="47" y="24"/>
                    <a:pt x="47" y="24"/>
                    <a:pt x="47" y="24"/>
                  </a:cubicBezTo>
                  <a:cubicBezTo>
                    <a:pt x="47" y="24"/>
                    <a:pt x="47" y="24"/>
                    <a:pt x="47" y="24"/>
                  </a:cubicBezTo>
                  <a:cubicBezTo>
                    <a:pt x="47" y="23"/>
                    <a:pt x="47" y="23"/>
                    <a:pt x="47" y="23"/>
                  </a:cubicBezTo>
                  <a:cubicBezTo>
                    <a:pt x="46" y="23"/>
                    <a:pt x="46" y="23"/>
                    <a:pt x="46" y="23"/>
                  </a:cubicBezTo>
                  <a:cubicBezTo>
                    <a:pt x="47" y="23"/>
                    <a:pt x="47" y="23"/>
                    <a:pt x="47" y="23"/>
                  </a:cubicBezTo>
                  <a:cubicBezTo>
                    <a:pt x="48" y="22"/>
                    <a:pt x="48" y="22"/>
                    <a:pt x="48" y="22"/>
                  </a:cubicBezTo>
                  <a:cubicBezTo>
                    <a:pt x="48" y="22"/>
                    <a:pt x="48" y="22"/>
                    <a:pt x="48" y="22"/>
                  </a:cubicBezTo>
                  <a:cubicBezTo>
                    <a:pt x="48" y="21"/>
                    <a:pt x="48" y="21"/>
                    <a:pt x="48" y="21"/>
                  </a:cubicBezTo>
                  <a:cubicBezTo>
                    <a:pt x="45" y="22"/>
                    <a:pt x="45" y="22"/>
                    <a:pt x="45" y="22"/>
                  </a:cubicBezTo>
                  <a:cubicBezTo>
                    <a:pt x="42" y="24"/>
                    <a:pt x="42" y="24"/>
                    <a:pt x="42" y="24"/>
                  </a:cubicBezTo>
                  <a:cubicBezTo>
                    <a:pt x="45" y="22"/>
                    <a:pt x="45" y="22"/>
                    <a:pt x="45" y="22"/>
                  </a:cubicBezTo>
                  <a:cubicBezTo>
                    <a:pt x="46" y="21"/>
                    <a:pt x="46" y="21"/>
                    <a:pt x="46" y="21"/>
                  </a:cubicBezTo>
                  <a:cubicBezTo>
                    <a:pt x="47" y="20"/>
                    <a:pt x="47" y="20"/>
                    <a:pt x="47" y="20"/>
                  </a:cubicBezTo>
                  <a:cubicBezTo>
                    <a:pt x="52" y="20"/>
                    <a:pt x="52" y="20"/>
                    <a:pt x="52" y="20"/>
                  </a:cubicBezTo>
                  <a:cubicBezTo>
                    <a:pt x="53" y="19"/>
                    <a:pt x="53" y="19"/>
                    <a:pt x="53" y="19"/>
                  </a:cubicBezTo>
                  <a:cubicBezTo>
                    <a:pt x="55" y="19"/>
                    <a:pt x="55" y="19"/>
                    <a:pt x="55" y="19"/>
                  </a:cubicBezTo>
                  <a:cubicBezTo>
                    <a:pt x="56" y="19"/>
                    <a:pt x="56" y="19"/>
                    <a:pt x="56" y="19"/>
                  </a:cubicBezTo>
                  <a:cubicBezTo>
                    <a:pt x="55" y="18"/>
                    <a:pt x="55" y="18"/>
                    <a:pt x="55" y="18"/>
                  </a:cubicBezTo>
                  <a:cubicBezTo>
                    <a:pt x="56" y="18"/>
                    <a:pt x="56" y="18"/>
                    <a:pt x="56" y="18"/>
                  </a:cubicBezTo>
                  <a:cubicBezTo>
                    <a:pt x="56" y="18"/>
                    <a:pt x="56" y="18"/>
                    <a:pt x="56" y="18"/>
                  </a:cubicBezTo>
                  <a:cubicBezTo>
                    <a:pt x="56" y="18"/>
                    <a:pt x="56" y="18"/>
                    <a:pt x="56" y="18"/>
                  </a:cubicBezTo>
                  <a:cubicBezTo>
                    <a:pt x="56" y="18"/>
                    <a:pt x="56" y="18"/>
                    <a:pt x="56" y="18"/>
                  </a:cubicBezTo>
                  <a:cubicBezTo>
                    <a:pt x="56" y="18"/>
                    <a:pt x="56" y="18"/>
                    <a:pt x="56" y="18"/>
                  </a:cubicBezTo>
                  <a:cubicBezTo>
                    <a:pt x="56" y="17"/>
                    <a:pt x="56" y="17"/>
                    <a:pt x="56" y="17"/>
                  </a:cubicBezTo>
                  <a:cubicBezTo>
                    <a:pt x="55" y="17"/>
                    <a:pt x="55" y="17"/>
                    <a:pt x="55" y="17"/>
                  </a:cubicBezTo>
                  <a:cubicBezTo>
                    <a:pt x="55" y="17"/>
                    <a:pt x="55" y="17"/>
                    <a:pt x="55" y="17"/>
                  </a:cubicBezTo>
                  <a:cubicBezTo>
                    <a:pt x="55" y="17"/>
                    <a:pt x="55" y="17"/>
                    <a:pt x="55" y="17"/>
                  </a:cubicBezTo>
                  <a:cubicBezTo>
                    <a:pt x="54" y="17"/>
                    <a:pt x="54" y="17"/>
                    <a:pt x="54" y="17"/>
                  </a:cubicBezTo>
                  <a:cubicBezTo>
                    <a:pt x="55" y="17"/>
                    <a:pt x="55" y="17"/>
                    <a:pt x="55" y="17"/>
                  </a:cubicBezTo>
                  <a:cubicBezTo>
                    <a:pt x="53" y="17"/>
                    <a:pt x="53" y="17"/>
                    <a:pt x="53" y="17"/>
                  </a:cubicBezTo>
                  <a:cubicBezTo>
                    <a:pt x="53" y="17"/>
                    <a:pt x="53" y="17"/>
                    <a:pt x="53" y="17"/>
                  </a:cubicBezTo>
                  <a:cubicBezTo>
                    <a:pt x="52" y="17"/>
                    <a:pt x="52" y="17"/>
                    <a:pt x="52" y="17"/>
                  </a:cubicBezTo>
                  <a:cubicBezTo>
                    <a:pt x="53" y="17"/>
                    <a:pt x="53" y="17"/>
                    <a:pt x="53" y="17"/>
                  </a:cubicBezTo>
                  <a:cubicBezTo>
                    <a:pt x="55" y="16"/>
                    <a:pt x="55" y="16"/>
                    <a:pt x="55" y="16"/>
                  </a:cubicBezTo>
                  <a:cubicBezTo>
                    <a:pt x="54" y="16"/>
                    <a:pt x="54" y="16"/>
                    <a:pt x="54" y="16"/>
                  </a:cubicBezTo>
                  <a:cubicBezTo>
                    <a:pt x="54" y="16"/>
                    <a:pt x="54" y="16"/>
                    <a:pt x="54" y="16"/>
                  </a:cubicBezTo>
                  <a:cubicBezTo>
                    <a:pt x="54" y="15"/>
                    <a:pt x="54" y="15"/>
                    <a:pt x="54" y="15"/>
                  </a:cubicBezTo>
                  <a:cubicBezTo>
                    <a:pt x="53" y="15"/>
                    <a:pt x="53" y="15"/>
                    <a:pt x="53" y="15"/>
                  </a:cubicBezTo>
                  <a:cubicBezTo>
                    <a:pt x="54" y="15"/>
                    <a:pt x="54" y="15"/>
                    <a:pt x="54" y="15"/>
                  </a:cubicBezTo>
                  <a:cubicBezTo>
                    <a:pt x="53" y="15"/>
                    <a:pt x="53" y="15"/>
                    <a:pt x="53" y="15"/>
                  </a:cubicBezTo>
                  <a:cubicBezTo>
                    <a:pt x="53" y="14"/>
                    <a:pt x="53" y="14"/>
                    <a:pt x="53" y="14"/>
                  </a:cubicBezTo>
                  <a:cubicBezTo>
                    <a:pt x="52" y="14"/>
                    <a:pt x="52" y="14"/>
                    <a:pt x="52" y="14"/>
                  </a:cubicBezTo>
                  <a:cubicBezTo>
                    <a:pt x="53" y="14"/>
                    <a:pt x="53" y="14"/>
                    <a:pt x="53" y="14"/>
                  </a:cubicBezTo>
                  <a:cubicBezTo>
                    <a:pt x="54" y="14"/>
                    <a:pt x="54" y="14"/>
                    <a:pt x="54" y="14"/>
                  </a:cubicBezTo>
                  <a:cubicBezTo>
                    <a:pt x="53" y="13"/>
                    <a:pt x="53" y="13"/>
                    <a:pt x="53" y="13"/>
                  </a:cubicBezTo>
                  <a:cubicBezTo>
                    <a:pt x="53" y="13"/>
                    <a:pt x="53" y="13"/>
                    <a:pt x="53" y="13"/>
                  </a:cubicBezTo>
                  <a:cubicBezTo>
                    <a:pt x="53" y="13"/>
                    <a:pt x="53" y="13"/>
                    <a:pt x="53" y="13"/>
                  </a:cubicBezTo>
                  <a:cubicBezTo>
                    <a:pt x="53" y="13"/>
                    <a:pt x="53" y="13"/>
                    <a:pt x="53" y="13"/>
                  </a:cubicBezTo>
                  <a:cubicBezTo>
                    <a:pt x="53" y="13"/>
                    <a:pt x="53" y="13"/>
                    <a:pt x="53" y="13"/>
                  </a:cubicBezTo>
                  <a:cubicBezTo>
                    <a:pt x="53" y="12"/>
                    <a:pt x="53" y="12"/>
                    <a:pt x="53" y="12"/>
                  </a:cubicBezTo>
                  <a:cubicBezTo>
                    <a:pt x="53" y="12"/>
                    <a:pt x="53" y="12"/>
                    <a:pt x="53" y="12"/>
                  </a:cubicBezTo>
                  <a:cubicBezTo>
                    <a:pt x="53" y="12"/>
                    <a:pt x="53" y="12"/>
                    <a:pt x="53" y="12"/>
                  </a:cubicBezTo>
                  <a:cubicBezTo>
                    <a:pt x="53" y="12"/>
                    <a:pt x="53" y="12"/>
                    <a:pt x="53" y="12"/>
                  </a:cubicBezTo>
                  <a:cubicBezTo>
                    <a:pt x="52" y="12"/>
                    <a:pt x="52" y="12"/>
                    <a:pt x="52" y="12"/>
                  </a:cubicBezTo>
                  <a:cubicBezTo>
                    <a:pt x="53" y="12"/>
                    <a:pt x="53" y="12"/>
                    <a:pt x="53" y="12"/>
                  </a:cubicBezTo>
                  <a:cubicBezTo>
                    <a:pt x="53" y="11"/>
                    <a:pt x="53" y="11"/>
                    <a:pt x="53" y="11"/>
                  </a:cubicBezTo>
                  <a:cubicBezTo>
                    <a:pt x="53" y="11"/>
                    <a:pt x="53" y="11"/>
                    <a:pt x="53" y="11"/>
                  </a:cubicBezTo>
                  <a:cubicBezTo>
                    <a:pt x="53" y="11"/>
                    <a:pt x="53" y="11"/>
                    <a:pt x="53" y="11"/>
                  </a:cubicBezTo>
                  <a:cubicBezTo>
                    <a:pt x="53" y="11"/>
                    <a:pt x="53" y="11"/>
                    <a:pt x="53" y="11"/>
                  </a:cubicBezTo>
                  <a:cubicBezTo>
                    <a:pt x="52" y="11"/>
                    <a:pt x="52" y="11"/>
                    <a:pt x="52" y="11"/>
                  </a:cubicBezTo>
                  <a:cubicBezTo>
                    <a:pt x="52" y="11"/>
                    <a:pt x="52" y="11"/>
                    <a:pt x="52" y="11"/>
                  </a:cubicBezTo>
                  <a:cubicBezTo>
                    <a:pt x="51" y="12"/>
                    <a:pt x="51" y="12"/>
                    <a:pt x="51" y="12"/>
                  </a:cubicBezTo>
                  <a:cubicBezTo>
                    <a:pt x="51" y="12"/>
                    <a:pt x="51" y="12"/>
                    <a:pt x="51" y="12"/>
                  </a:cubicBezTo>
                  <a:cubicBezTo>
                    <a:pt x="51" y="12"/>
                    <a:pt x="51" y="12"/>
                    <a:pt x="51" y="12"/>
                  </a:cubicBezTo>
                  <a:cubicBezTo>
                    <a:pt x="51" y="12"/>
                    <a:pt x="51" y="12"/>
                    <a:pt x="51" y="12"/>
                  </a:cubicBezTo>
                  <a:cubicBezTo>
                    <a:pt x="50" y="13"/>
                    <a:pt x="50" y="13"/>
                    <a:pt x="50" y="13"/>
                  </a:cubicBezTo>
                  <a:cubicBezTo>
                    <a:pt x="50" y="12"/>
                    <a:pt x="50" y="12"/>
                    <a:pt x="50" y="12"/>
                  </a:cubicBezTo>
                  <a:cubicBezTo>
                    <a:pt x="49" y="13"/>
                    <a:pt x="49" y="13"/>
                    <a:pt x="49" y="13"/>
                  </a:cubicBezTo>
                  <a:cubicBezTo>
                    <a:pt x="48" y="13"/>
                    <a:pt x="48" y="13"/>
                    <a:pt x="48" y="13"/>
                  </a:cubicBezTo>
                  <a:cubicBezTo>
                    <a:pt x="49" y="13"/>
                    <a:pt x="49" y="13"/>
                    <a:pt x="49" y="13"/>
                  </a:cubicBezTo>
                  <a:cubicBezTo>
                    <a:pt x="49" y="12"/>
                    <a:pt x="49" y="12"/>
                    <a:pt x="49"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1"/>
                    <a:pt x="49" y="11"/>
                    <a:pt x="49" y="11"/>
                  </a:cubicBezTo>
                  <a:cubicBezTo>
                    <a:pt x="49" y="11"/>
                    <a:pt x="49" y="11"/>
                    <a:pt x="49" y="11"/>
                  </a:cubicBezTo>
                  <a:cubicBezTo>
                    <a:pt x="48" y="11"/>
                    <a:pt x="48" y="11"/>
                    <a:pt x="48" y="11"/>
                  </a:cubicBezTo>
                  <a:cubicBezTo>
                    <a:pt x="49" y="11"/>
                    <a:pt x="49" y="11"/>
                    <a:pt x="49" y="11"/>
                  </a:cubicBezTo>
                  <a:cubicBezTo>
                    <a:pt x="49" y="10"/>
                    <a:pt x="49" y="10"/>
                    <a:pt x="49" y="10"/>
                  </a:cubicBezTo>
                  <a:cubicBezTo>
                    <a:pt x="50" y="10"/>
                    <a:pt x="50" y="10"/>
                    <a:pt x="50" y="10"/>
                  </a:cubicBezTo>
                  <a:cubicBezTo>
                    <a:pt x="48" y="10"/>
                    <a:pt x="48" y="10"/>
                    <a:pt x="48" y="10"/>
                  </a:cubicBezTo>
                  <a:cubicBezTo>
                    <a:pt x="48" y="10"/>
                    <a:pt x="48" y="10"/>
                    <a:pt x="48" y="10"/>
                  </a:cubicBezTo>
                  <a:cubicBezTo>
                    <a:pt x="49" y="9"/>
                    <a:pt x="49" y="9"/>
                    <a:pt x="49"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7" y="9"/>
                    <a:pt x="47" y="9"/>
                    <a:pt x="47" y="9"/>
                  </a:cubicBezTo>
                  <a:cubicBezTo>
                    <a:pt x="45" y="8"/>
                    <a:pt x="45" y="8"/>
                    <a:pt x="45" y="8"/>
                  </a:cubicBezTo>
                  <a:cubicBezTo>
                    <a:pt x="45" y="9"/>
                    <a:pt x="45" y="9"/>
                    <a:pt x="45" y="9"/>
                  </a:cubicBezTo>
                  <a:cubicBezTo>
                    <a:pt x="44" y="9"/>
                    <a:pt x="44" y="9"/>
                    <a:pt x="44" y="9"/>
                  </a:cubicBezTo>
                  <a:cubicBezTo>
                    <a:pt x="45" y="9"/>
                    <a:pt x="45" y="9"/>
                    <a:pt x="45" y="9"/>
                  </a:cubicBezTo>
                  <a:cubicBezTo>
                    <a:pt x="44" y="10"/>
                    <a:pt x="44" y="10"/>
                    <a:pt x="44" y="10"/>
                  </a:cubicBezTo>
                  <a:cubicBezTo>
                    <a:pt x="44" y="10"/>
                    <a:pt x="44" y="10"/>
                    <a:pt x="44" y="10"/>
                  </a:cubicBezTo>
                  <a:cubicBezTo>
                    <a:pt x="44" y="10"/>
                    <a:pt x="44" y="10"/>
                    <a:pt x="44" y="10"/>
                  </a:cubicBezTo>
                  <a:cubicBezTo>
                    <a:pt x="44" y="11"/>
                    <a:pt x="44" y="11"/>
                    <a:pt x="44" y="11"/>
                  </a:cubicBezTo>
                  <a:cubicBezTo>
                    <a:pt x="44" y="11"/>
                    <a:pt x="44" y="11"/>
                    <a:pt x="44" y="11"/>
                  </a:cubicBezTo>
                  <a:cubicBezTo>
                    <a:pt x="44" y="11"/>
                    <a:pt x="44" y="11"/>
                    <a:pt x="44" y="11"/>
                  </a:cubicBezTo>
                  <a:cubicBezTo>
                    <a:pt x="44" y="11"/>
                    <a:pt x="44" y="11"/>
                    <a:pt x="44" y="11"/>
                  </a:cubicBezTo>
                  <a:cubicBezTo>
                    <a:pt x="44" y="11"/>
                    <a:pt x="44" y="11"/>
                    <a:pt x="44" y="11"/>
                  </a:cubicBezTo>
                  <a:cubicBezTo>
                    <a:pt x="44" y="11"/>
                    <a:pt x="44" y="11"/>
                    <a:pt x="44" y="11"/>
                  </a:cubicBezTo>
                  <a:cubicBezTo>
                    <a:pt x="43" y="12"/>
                    <a:pt x="43" y="12"/>
                    <a:pt x="43" y="12"/>
                  </a:cubicBezTo>
                  <a:cubicBezTo>
                    <a:pt x="42" y="12"/>
                    <a:pt x="42" y="12"/>
                    <a:pt x="42" y="12"/>
                  </a:cubicBezTo>
                  <a:cubicBezTo>
                    <a:pt x="42" y="12"/>
                    <a:pt x="42" y="12"/>
                    <a:pt x="42" y="12"/>
                  </a:cubicBezTo>
                  <a:cubicBezTo>
                    <a:pt x="43" y="13"/>
                    <a:pt x="43" y="13"/>
                    <a:pt x="43" y="13"/>
                  </a:cubicBezTo>
                  <a:cubicBezTo>
                    <a:pt x="42" y="14"/>
                    <a:pt x="42" y="14"/>
                    <a:pt x="42" y="14"/>
                  </a:cubicBezTo>
                  <a:cubicBezTo>
                    <a:pt x="43" y="14"/>
                    <a:pt x="43" y="14"/>
                    <a:pt x="43" y="14"/>
                  </a:cubicBezTo>
                  <a:cubicBezTo>
                    <a:pt x="43" y="15"/>
                    <a:pt x="43" y="15"/>
                    <a:pt x="43" y="15"/>
                  </a:cubicBezTo>
                  <a:cubicBezTo>
                    <a:pt x="39" y="16"/>
                    <a:pt x="39" y="16"/>
                    <a:pt x="39" y="16"/>
                  </a:cubicBezTo>
                  <a:cubicBezTo>
                    <a:pt x="39" y="17"/>
                    <a:pt x="39" y="17"/>
                    <a:pt x="39" y="17"/>
                  </a:cubicBezTo>
                  <a:cubicBezTo>
                    <a:pt x="39" y="18"/>
                    <a:pt x="39" y="18"/>
                    <a:pt x="39" y="18"/>
                  </a:cubicBezTo>
                  <a:cubicBezTo>
                    <a:pt x="39" y="18"/>
                    <a:pt x="39" y="18"/>
                    <a:pt x="39" y="18"/>
                  </a:cubicBezTo>
                  <a:cubicBezTo>
                    <a:pt x="38" y="19"/>
                    <a:pt x="38" y="19"/>
                    <a:pt x="38" y="19"/>
                  </a:cubicBezTo>
                  <a:cubicBezTo>
                    <a:pt x="38" y="19"/>
                    <a:pt x="38" y="19"/>
                    <a:pt x="38" y="19"/>
                  </a:cubicBezTo>
                  <a:cubicBezTo>
                    <a:pt x="38" y="19"/>
                    <a:pt x="38" y="19"/>
                    <a:pt x="38" y="19"/>
                  </a:cubicBezTo>
                  <a:cubicBezTo>
                    <a:pt x="38" y="19"/>
                    <a:pt x="38" y="19"/>
                    <a:pt x="38" y="19"/>
                  </a:cubicBezTo>
                  <a:cubicBezTo>
                    <a:pt x="38" y="20"/>
                    <a:pt x="38" y="20"/>
                    <a:pt x="38" y="20"/>
                  </a:cubicBezTo>
                  <a:cubicBezTo>
                    <a:pt x="37" y="19"/>
                    <a:pt x="37" y="19"/>
                    <a:pt x="37" y="19"/>
                  </a:cubicBezTo>
                  <a:cubicBezTo>
                    <a:pt x="36" y="20"/>
                    <a:pt x="36" y="20"/>
                    <a:pt x="36" y="20"/>
                  </a:cubicBezTo>
                  <a:cubicBezTo>
                    <a:pt x="37" y="19"/>
                    <a:pt x="37" y="19"/>
                    <a:pt x="37" y="19"/>
                  </a:cubicBezTo>
                  <a:cubicBezTo>
                    <a:pt x="37" y="19"/>
                    <a:pt x="37" y="19"/>
                    <a:pt x="37" y="19"/>
                  </a:cubicBezTo>
                  <a:cubicBezTo>
                    <a:pt x="36" y="19"/>
                    <a:pt x="36" y="19"/>
                    <a:pt x="36" y="19"/>
                  </a:cubicBezTo>
                  <a:cubicBezTo>
                    <a:pt x="37" y="18"/>
                    <a:pt x="37" y="18"/>
                    <a:pt x="37" y="18"/>
                  </a:cubicBezTo>
                  <a:cubicBezTo>
                    <a:pt x="37" y="18"/>
                    <a:pt x="37" y="18"/>
                    <a:pt x="37" y="18"/>
                  </a:cubicBezTo>
                  <a:cubicBezTo>
                    <a:pt x="38" y="16"/>
                    <a:pt x="38" y="16"/>
                    <a:pt x="38" y="16"/>
                  </a:cubicBezTo>
                  <a:cubicBezTo>
                    <a:pt x="36" y="15"/>
                    <a:pt x="36" y="15"/>
                    <a:pt x="36" y="15"/>
                  </a:cubicBezTo>
                  <a:cubicBezTo>
                    <a:pt x="35" y="16"/>
                    <a:pt x="35" y="16"/>
                    <a:pt x="35" y="16"/>
                  </a:cubicBezTo>
                  <a:cubicBezTo>
                    <a:pt x="36" y="15"/>
                    <a:pt x="36" y="15"/>
                    <a:pt x="36" y="15"/>
                  </a:cubicBezTo>
                  <a:cubicBezTo>
                    <a:pt x="34" y="15"/>
                    <a:pt x="34" y="15"/>
                    <a:pt x="34" y="15"/>
                  </a:cubicBezTo>
                  <a:cubicBezTo>
                    <a:pt x="34" y="14"/>
                    <a:pt x="34" y="14"/>
                    <a:pt x="34" y="14"/>
                  </a:cubicBezTo>
                  <a:cubicBezTo>
                    <a:pt x="33" y="14"/>
                    <a:pt x="33" y="14"/>
                    <a:pt x="33" y="14"/>
                  </a:cubicBezTo>
                  <a:cubicBezTo>
                    <a:pt x="31" y="14"/>
                    <a:pt x="31" y="14"/>
                    <a:pt x="31" y="14"/>
                  </a:cubicBezTo>
                  <a:cubicBezTo>
                    <a:pt x="32" y="13"/>
                    <a:pt x="32" y="13"/>
                    <a:pt x="32" y="13"/>
                  </a:cubicBezTo>
                  <a:cubicBezTo>
                    <a:pt x="32" y="12"/>
                    <a:pt x="32" y="12"/>
                    <a:pt x="32" y="12"/>
                  </a:cubicBezTo>
                  <a:cubicBezTo>
                    <a:pt x="32" y="12"/>
                    <a:pt x="32" y="12"/>
                    <a:pt x="32" y="12"/>
                  </a:cubicBezTo>
                  <a:cubicBezTo>
                    <a:pt x="31" y="12"/>
                    <a:pt x="31" y="12"/>
                    <a:pt x="31" y="12"/>
                  </a:cubicBezTo>
                  <a:cubicBezTo>
                    <a:pt x="31" y="12"/>
                    <a:pt x="31" y="12"/>
                    <a:pt x="31" y="12"/>
                  </a:cubicBezTo>
                  <a:cubicBezTo>
                    <a:pt x="32" y="10"/>
                    <a:pt x="32" y="10"/>
                    <a:pt x="32" y="10"/>
                  </a:cubicBezTo>
                  <a:cubicBezTo>
                    <a:pt x="33" y="10"/>
                    <a:pt x="33" y="10"/>
                    <a:pt x="33" y="10"/>
                  </a:cubicBezTo>
                  <a:cubicBezTo>
                    <a:pt x="33" y="10"/>
                    <a:pt x="33" y="10"/>
                    <a:pt x="33" y="10"/>
                  </a:cubicBezTo>
                  <a:cubicBezTo>
                    <a:pt x="34" y="9"/>
                    <a:pt x="34" y="9"/>
                    <a:pt x="34" y="9"/>
                  </a:cubicBezTo>
                  <a:cubicBezTo>
                    <a:pt x="35" y="9"/>
                    <a:pt x="35" y="9"/>
                    <a:pt x="35" y="9"/>
                  </a:cubicBezTo>
                  <a:cubicBezTo>
                    <a:pt x="35" y="9"/>
                    <a:pt x="35" y="9"/>
                    <a:pt x="35" y="9"/>
                  </a:cubicBezTo>
                  <a:cubicBezTo>
                    <a:pt x="35" y="8"/>
                    <a:pt x="35" y="8"/>
                    <a:pt x="35" y="8"/>
                  </a:cubicBezTo>
                  <a:cubicBezTo>
                    <a:pt x="36" y="8"/>
                    <a:pt x="36" y="8"/>
                    <a:pt x="36" y="8"/>
                  </a:cubicBezTo>
                  <a:cubicBezTo>
                    <a:pt x="36" y="8"/>
                    <a:pt x="36" y="8"/>
                    <a:pt x="36" y="8"/>
                  </a:cubicBezTo>
                  <a:cubicBezTo>
                    <a:pt x="37" y="8"/>
                    <a:pt x="37" y="8"/>
                    <a:pt x="37" y="8"/>
                  </a:cubicBezTo>
                  <a:cubicBezTo>
                    <a:pt x="37" y="8"/>
                    <a:pt x="37" y="8"/>
                    <a:pt x="37" y="8"/>
                  </a:cubicBezTo>
                  <a:cubicBezTo>
                    <a:pt x="37" y="8"/>
                    <a:pt x="37" y="8"/>
                    <a:pt x="37" y="8"/>
                  </a:cubicBezTo>
                  <a:cubicBezTo>
                    <a:pt x="38" y="7"/>
                    <a:pt x="38" y="7"/>
                    <a:pt x="38" y="7"/>
                  </a:cubicBezTo>
                  <a:cubicBezTo>
                    <a:pt x="39" y="7"/>
                    <a:pt x="39" y="7"/>
                    <a:pt x="39" y="7"/>
                  </a:cubicBezTo>
                  <a:cubicBezTo>
                    <a:pt x="41" y="6"/>
                    <a:pt x="41" y="6"/>
                    <a:pt x="41" y="6"/>
                  </a:cubicBezTo>
                  <a:cubicBezTo>
                    <a:pt x="40" y="6"/>
                    <a:pt x="40" y="6"/>
                    <a:pt x="40" y="6"/>
                  </a:cubicBezTo>
                  <a:cubicBezTo>
                    <a:pt x="39" y="5"/>
                    <a:pt x="39" y="5"/>
                    <a:pt x="39" y="5"/>
                  </a:cubicBezTo>
                  <a:cubicBezTo>
                    <a:pt x="41" y="6"/>
                    <a:pt x="41" y="6"/>
                    <a:pt x="41" y="6"/>
                  </a:cubicBezTo>
                  <a:cubicBezTo>
                    <a:pt x="42" y="5"/>
                    <a:pt x="42" y="5"/>
                    <a:pt x="42" y="5"/>
                  </a:cubicBezTo>
                  <a:cubicBezTo>
                    <a:pt x="42" y="5"/>
                    <a:pt x="42" y="5"/>
                    <a:pt x="42" y="5"/>
                  </a:cubicBezTo>
                  <a:cubicBezTo>
                    <a:pt x="42" y="5"/>
                    <a:pt x="42" y="5"/>
                    <a:pt x="42" y="5"/>
                  </a:cubicBezTo>
                  <a:cubicBezTo>
                    <a:pt x="44" y="5"/>
                    <a:pt x="44" y="5"/>
                    <a:pt x="44" y="5"/>
                  </a:cubicBezTo>
                  <a:cubicBezTo>
                    <a:pt x="44" y="5"/>
                    <a:pt x="44" y="5"/>
                    <a:pt x="44" y="5"/>
                  </a:cubicBezTo>
                  <a:cubicBezTo>
                    <a:pt x="44" y="5"/>
                    <a:pt x="44" y="5"/>
                    <a:pt x="44" y="5"/>
                  </a:cubicBezTo>
                  <a:cubicBezTo>
                    <a:pt x="45" y="5"/>
                    <a:pt x="45" y="5"/>
                    <a:pt x="45" y="5"/>
                  </a:cubicBezTo>
                  <a:cubicBezTo>
                    <a:pt x="46" y="4"/>
                    <a:pt x="46" y="4"/>
                    <a:pt x="46" y="4"/>
                  </a:cubicBezTo>
                  <a:cubicBezTo>
                    <a:pt x="46" y="4"/>
                    <a:pt x="46" y="4"/>
                    <a:pt x="46" y="4"/>
                  </a:cubicBezTo>
                  <a:cubicBezTo>
                    <a:pt x="46" y="3"/>
                    <a:pt x="46" y="3"/>
                    <a:pt x="46" y="3"/>
                  </a:cubicBezTo>
                  <a:cubicBezTo>
                    <a:pt x="46" y="3"/>
                    <a:pt x="46" y="3"/>
                    <a:pt x="46" y="3"/>
                  </a:cubicBezTo>
                  <a:cubicBezTo>
                    <a:pt x="47" y="3"/>
                    <a:pt x="47" y="3"/>
                    <a:pt x="47" y="3"/>
                  </a:cubicBezTo>
                  <a:cubicBezTo>
                    <a:pt x="46" y="3"/>
                    <a:pt x="46" y="3"/>
                    <a:pt x="46" y="3"/>
                  </a:cubicBezTo>
                  <a:cubicBezTo>
                    <a:pt x="47" y="3"/>
                    <a:pt x="47" y="3"/>
                    <a:pt x="47" y="3"/>
                  </a:cubicBezTo>
                  <a:cubicBezTo>
                    <a:pt x="46" y="2"/>
                    <a:pt x="46" y="2"/>
                    <a:pt x="46" y="2"/>
                  </a:cubicBezTo>
                  <a:cubicBezTo>
                    <a:pt x="47" y="2"/>
                    <a:pt x="47" y="2"/>
                    <a:pt x="47" y="2"/>
                  </a:cubicBezTo>
                  <a:cubicBezTo>
                    <a:pt x="45" y="2"/>
                    <a:pt x="45" y="2"/>
                    <a:pt x="45" y="2"/>
                  </a:cubicBezTo>
                  <a:cubicBezTo>
                    <a:pt x="45" y="2"/>
                    <a:pt x="45" y="2"/>
                    <a:pt x="45" y="2"/>
                  </a:cubicBezTo>
                  <a:cubicBezTo>
                    <a:pt x="45" y="3"/>
                    <a:pt x="45" y="3"/>
                    <a:pt x="45" y="3"/>
                  </a:cubicBezTo>
                  <a:cubicBezTo>
                    <a:pt x="44" y="3"/>
                    <a:pt x="44" y="3"/>
                    <a:pt x="44" y="3"/>
                  </a:cubicBezTo>
                  <a:cubicBezTo>
                    <a:pt x="45" y="3"/>
                    <a:pt x="45" y="3"/>
                    <a:pt x="45" y="3"/>
                  </a:cubicBezTo>
                  <a:cubicBezTo>
                    <a:pt x="44" y="3"/>
                    <a:pt x="44" y="3"/>
                    <a:pt x="44" y="3"/>
                  </a:cubicBezTo>
                  <a:cubicBezTo>
                    <a:pt x="42" y="4"/>
                    <a:pt x="42" y="4"/>
                    <a:pt x="42" y="4"/>
                  </a:cubicBezTo>
                  <a:cubicBezTo>
                    <a:pt x="42" y="4"/>
                    <a:pt x="42" y="4"/>
                    <a:pt x="42" y="4"/>
                  </a:cubicBezTo>
                  <a:cubicBezTo>
                    <a:pt x="42" y="4"/>
                    <a:pt x="42" y="4"/>
                    <a:pt x="42" y="4"/>
                  </a:cubicBezTo>
                  <a:cubicBezTo>
                    <a:pt x="42" y="3"/>
                    <a:pt x="42" y="3"/>
                    <a:pt x="42" y="3"/>
                  </a:cubicBezTo>
                  <a:cubicBezTo>
                    <a:pt x="42" y="3"/>
                    <a:pt x="42" y="3"/>
                    <a:pt x="42" y="3"/>
                  </a:cubicBezTo>
                  <a:cubicBezTo>
                    <a:pt x="42" y="3"/>
                    <a:pt x="42" y="3"/>
                    <a:pt x="42" y="3"/>
                  </a:cubicBezTo>
                  <a:cubicBezTo>
                    <a:pt x="42" y="2"/>
                    <a:pt x="42" y="2"/>
                    <a:pt x="42" y="2"/>
                  </a:cubicBezTo>
                  <a:cubicBezTo>
                    <a:pt x="41" y="3"/>
                    <a:pt x="41" y="3"/>
                    <a:pt x="41" y="3"/>
                  </a:cubicBezTo>
                  <a:cubicBezTo>
                    <a:pt x="41" y="3"/>
                    <a:pt x="41" y="3"/>
                    <a:pt x="41" y="3"/>
                  </a:cubicBezTo>
                  <a:cubicBezTo>
                    <a:pt x="41" y="2"/>
                    <a:pt x="41" y="2"/>
                    <a:pt x="41" y="2"/>
                  </a:cubicBezTo>
                  <a:cubicBezTo>
                    <a:pt x="41" y="2"/>
                    <a:pt x="41" y="2"/>
                    <a:pt x="41" y="2"/>
                  </a:cubicBezTo>
                  <a:cubicBezTo>
                    <a:pt x="40" y="2"/>
                    <a:pt x="40" y="2"/>
                    <a:pt x="40" y="2"/>
                  </a:cubicBezTo>
                  <a:cubicBezTo>
                    <a:pt x="41" y="2"/>
                    <a:pt x="41" y="2"/>
                    <a:pt x="41" y="2"/>
                  </a:cubicBezTo>
                  <a:cubicBezTo>
                    <a:pt x="41" y="2"/>
                    <a:pt x="41" y="2"/>
                    <a:pt x="41" y="2"/>
                  </a:cubicBezTo>
                  <a:cubicBezTo>
                    <a:pt x="41" y="2"/>
                    <a:pt x="41" y="2"/>
                    <a:pt x="41" y="2"/>
                  </a:cubicBezTo>
                  <a:cubicBezTo>
                    <a:pt x="41" y="1"/>
                    <a:pt x="41" y="1"/>
                    <a:pt x="41" y="1"/>
                  </a:cubicBezTo>
                  <a:cubicBezTo>
                    <a:pt x="41" y="1"/>
                    <a:pt x="41" y="1"/>
                    <a:pt x="41" y="1"/>
                  </a:cubicBezTo>
                  <a:cubicBezTo>
                    <a:pt x="41" y="0"/>
                    <a:pt x="41" y="0"/>
                    <a:pt x="41" y="0"/>
                  </a:cubicBezTo>
                  <a:cubicBezTo>
                    <a:pt x="40" y="0"/>
                    <a:pt x="40" y="0"/>
                    <a:pt x="40" y="0"/>
                  </a:cubicBezTo>
                  <a:cubicBezTo>
                    <a:pt x="40" y="1"/>
                    <a:pt x="40" y="1"/>
                    <a:pt x="40" y="1"/>
                  </a:cubicBezTo>
                  <a:cubicBezTo>
                    <a:pt x="39" y="1"/>
                    <a:pt x="39" y="1"/>
                    <a:pt x="39" y="1"/>
                  </a:cubicBezTo>
                  <a:cubicBezTo>
                    <a:pt x="39" y="1"/>
                    <a:pt x="39" y="1"/>
                    <a:pt x="39" y="1"/>
                  </a:cubicBezTo>
                  <a:cubicBezTo>
                    <a:pt x="39" y="1"/>
                    <a:pt x="39" y="1"/>
                    <a:pt x="39" y="1"/>
                  </a:cubicBezTo>
                  <a:cubicBezTo>
                    <a:pt x="38" y="2"/>
                    <a:pt x="38" y="2"/>
                    <a:pt x="38" y="2"/>
                  </a:cubicBezTo>
                  <a:cubicBezTo>
                    <a:pt x="40" y="2"/>
                    <a:pt x="40" y="2"/>
                    <a:pt x="40" y="2"/>
                  </a:cubicBezTo>
                  <a:cubicBezTo>
                    <a:pt x="38" y="3"/>
                    <a:pt x="38" y="3"/>
                    <a:pt x="38" y="3"/>
                  </a:cubicBezTo>
                  <a:cubicBezTo>
                    <a:pt x="39" y="3"/>
                    <a:pt x="39" y="3"/>
                    <a:pt x="39" y="3"/>
                  </a:cubicBezTo>
                  <a:cubicBezTo>
                    <a:pt x="39" y="3"/>
                    <a:pt x="39" y="3"/>
                    <a:pt x="39" y="3"/>
                  </a:cubicBezTo>
                  <a:cubicBezTo>
                    <a:pt x="38" y="3"/>
                    <a:pt x="38" y="3"/>
                    <a:pt x="38" y="3"/>
                  </a:cubicBezTo>
                  <a:cubicBezTo>
                    <a:pt x="37" y="3"/>
                    <a:pt x="37" y="3"/>
                    <a:pt x="37" y="3"/>
                  </a:cubicBezTo>
                  <a:cubicBezTo>
                    <a:pt x="37" y="4"/>
                    <a:pt x="37" y="4"/>
                    <a:pt x="37" y="4"/>
                  </a:cubicBezTo>
                  <a:cubicBezTo>
                    <a:pt x="36" y="4"/>
                    <a:pt x="36" y="4"/>
                    <a:pt x="36" y="4"/>
                  </a:cubicBezTo>
                  <a:cubicBezTo>
                    <a:pt x="37" y="4"/>
                    <a:pt x="37" y="4"/>
                    <a:pt x="37" y="4"/>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4"/>
                    <a:pt x="36" y="4"/>
                    <a:pt x="36" y="4"/>
                  </a:cubicBezTo>
                  <a:cubicBezTo>
                    <a:pt x="35" y="3"/>
                    <a:pt x="35" y="3"/>
                    <a:pt x="35" y="3"/>
                  </a:cubicBezTo>
                  <a:cubicBezTo>
                    <a:pt x="35" y="4"/>
                    <a:pt x="35" y="4"/>
                    <a:pt x="35" y="4"/>
                  </a:cubicBezTo>
                  <a:cubicBezTo>
                    <a:pt x="33" y="4"/>
                    <a:pt x="33" y="4"/>
                    <a:pt x="33" y="4"/>
                  </a:cubicBezTo>
                  <a:cubicBezTo>
                    <a:pt x="33" y="3"/>
                    <a:pt x="33" y="3"/>
                    <a:pt x="33" y="3"/>
                  </a:cubicBezTo>
                  <a:cubicBezTo>
                    <a:pt x="32" y="3"/>
                    <a:pt x="32" y="3"/>
                    <a:pt x="32" y="3"/>
                  </a:cubicBezTo>
                  <a:cubicBezTo>
                    <a:pt x="31" y="3"/>
                    <a:pt x="31" y="3"/>
                    <a:pt x="31" y="3"/>
                  </a:cubicBezTo>
                  <a:cubicBezTo>
                    <a:pt x="29" y="3"/>
                    <a:pt x="29" y="3"/>
                    <a:pt x="29" y="3"/>
                  </a:cubicBezTo>
                  <a:cubicBezTo>
                    <a:pt x="30" y="3"/>
                    <a:pt x="30" y="3"/>
                    <a:pt x="30" y="3"/>
                  </a:cubicBezTo>
                  <a:cubicBezTo>
                    <a:pt x="31" y="3"/>
                    <a:pt x="31" y="3"/>
                    <a:pt x="31" y="3"/>
                  </a:cubicBezTo>
                  <a:cubicBezTo>
                    <a:pt x="29" y="4"/>
                    <a:pt x="29" y="4"/>
                    <a:pt x="29" y="4"/>
                  </a:cubicBezTo>
                  <a:cubicBezTo>
                    <a:pt x="29" y="4"/>
                    <a:pt x="29" y="4"/>
                    <a:pt x="29" y="4"/>
                  </a:cubicBezTo>
                  <a:cubicBezTo>
                    <a:pt x="29" y="5"/>
                    <a:pt x="29" y="5"/>
                    <a:pt x="29" y="5"/>
                  </a:cubicBezTo>
                  <a:cubicBezTo>
                    <a:pt x="28" y="4"/>
                    <a:pt x="28" y="4"/>
                    <a:pt x="28" y="4"/>
                  </a:cubicBezTo>
                  <a:cubicBezTo>
                    <a:pt x="29" y="4"/>
                    <a:pt x="29" y="4"/>
                    <a:pt x="29" y="4"/>
                  </a:cubicBezTo>
                  <a:cubicBezTo>
                    <a:pt x="29" y="4"/>
                    <a:pt x="29" y="4"/>
                    <a:pt x="29" y="4"/>
                  </a:cubicBezTo>
                  <a:cubicBezTo>
                    <a:pt x="28" y="3"/>
                    <a:pt x="28" y="3"/>
                    <a:pt x="28" y="3"/>
                  </a:cubicBezTo>
                  <a:cubicBezTo>
                    <a:pt x="25" y="4"/>
                    <a:pt x="25" y="4"/>
                    <a:pt x="25" y="4"/>
                  </a:cubicBezTo>
                  <a:cubicBezTo>
                    <a:pt x="25" y="4"/>
                    <a:pt x="25" y="4"/>
                    <a:pt x="25" y="4"/>
                  </a:cubicBezTo>
                  <a:cubicBezTo>
                    <a:pt x="26" y="3"/>
                    <a:pt x="26" y="3"/>
                    <a:pt x="26" y="3"/>
                  </a:cubicBezTo>
                  <a:cubicBezTo>
                    <a:pt x="26" y="3"/>
                    <a:pt x="26" y="3"/>
                    <a:pt x="26" y="3"/>
                  </a:cubicBezTo>
                  <a:cubicBezTo>
                    <a:pt x="26" y="3"/>
                    <a:pt x="26" y="3"/>
                    <a:pt x="26" y="3"/>
                  </a:cubicBezTo>
                  <a:cubicBezTo>
                    <a:pt x="25" y="3"/>
                    <a:pt x="25" y="3"/>
                    <a:pt x="25" y="3"/>
                  </a:cubicBezTo>
                  <a:cubicBezTo>
                    <a:pt x="23" y="2"/>
                    <a:pt x="23" y="2"/>
                    <a:pt x="23" y="2"/>
                  </a:cubicBezTo>
                  <a:cubicBezTo>
                    <a:pt x="22" y="2"/>
                    <a:pt x="22" y="2"/>
                    <a:pt x="22" y="2"/>
                  </a:cubicBezTo>
                  <a:cubicBezTo>
                    <a:pt x="21" y="3"/>
                    <a:pt x="21" y="4"/>
                    <a:pt x="20" y="5"/>
                  </a:cubicBezTo>
                  <a:cubicBezTo>
                    <a:pt x="21" y="4"/>
                    <a:pt x="21" y="4"/>
                    <a:pt x="21" y="4"/>
                  </a:cubicBezTo>
                  <a:cubicBezTo>
                    <a:pt x="21" y="5"/>
                    <a:pt x="21" y="5"/>
                    <a:pt x="21" y="5"/>
                  </a:cubicBezTo>
                  <a:cubicBezTo>
                    <a:pt x="20" y="5"/>
                    <a:pt x="20" y="5"/>
                    <a:pt x="20" y="5"/>
                  </a:cubicBezTo>
                  <a:cubicBezTo>
                    <a:pt x="22" y="5"/>
                    <a:pt x="22" y="5"/>
                    <a:pt x="22" y="5"/>
                  </a:cubicBezTo>
                  <a:cubicBezTo>
                    <a:pt x="22" y="5"/>
                    <a:pt x="22" y="5"/>
                    <a:pt x="22" y="5"/>
                  </a:cubicBezTo>
                  <a:cubicBezTo>
                    <a:pt x="21" y="6"/>
                    <a:pt x="21" y="6"/>
                    <a:pt x="21" y="6"/>
                  </a:cubicBezTo>
                  <a:cubicBezTo>
                    <a:pt x="20" y="6"/>
                    <a:pt x="20" y="6"/>
                    <a:pt x="20" y="6"/>
                  </a:cubicBezTo>
                  <a:cubicBezTo>
                    <a:pt x="20" y="6"/>
                    <a:pt x="20" y="6"/>
                    <a:pt x="20" y="6"/>
                  </a:cubicBezTo>
                  <a:cubicBezTo>
                    <a:pt x="20" y="6"/>
                    <a:pt x="20" y="6"/>
                    <a:pt x="20" y="6"/>
                  </a:cubicBezTo>
                  <a:cubicBezTo>
                    <a:pt x="18" y="6"/>
                    <a:pt x="18" y="6"/>
                    <a:pt x="18" y="6"/>
                  </a:cubicBezTo>
                  <a:cubicBezTo>
                    <a:pt x="19" y="6"/>
                    <a:pt x="19" y="6"/>
                    <a:pt x="19" y="6"/>
                  </a:cubicBezTo>
                  <a:cubicBezTo>
                    <a:pt x="18" y="6"/>
                    <a:pt x="18" y="6"/>
                    <a:pt x="18" y="6"/>
                  </a:cubicBezTo>
                  <a:cubicBezTo>
                    <a:pt x="10" y="15"/>
                    <a:pt x="4" y="26"/>
                    <a:pt x="0" y="38"/>
                  </a:cubicBezTo>
                  <a:cubicBezTo>
                    <a:pt x="0" y="39"/>
                    <a:pt x="0" y="39"/>
                    <a:pt x="0" y="39"/>
                  </a:cubicBezTo>
                  <a:cubicBezTo>
                    <a:pt x="0" y="42"/>
                    <a:pt x="0" y="42"/>
                    <a:pt x="0" y="42"/>
                  </a:cubicBezTo>
                  <a:cubicBezTo>
                    <a:pt x="1" y="43"/>
                    <a:pt x="1" y="43"/>
                    <a:pt x="1" y="43"/>
                  </a:cubicBezTo>
                  <a:cubicBezTo>
                    <a:pt x="1" y="44"/>
                    <a:pt x="1" y="44"/>
                    <a:pt x="1" y="44"/>
                  </a:cubicBezTo>
                  <a:cubicBezTo>
                    <a:pt x="0" y="44"/>
                    <a:pt x="0" y="44"/>
                    <a:pt x="0" y="44"/>
                  </a:cubicBezTo>
                  <a:cubicBezTo>
                    <a:pt x="1" y="45"/>
                    <a:pt x="1" y="45"/>
                    <a:pt x="1" y="45"/>
                  </a:cubicBezTo>
                  <a:cubicBezTo>
                    <a:pt x="2" y="44"/>
                    <a:pt x="2" y="44"/>
                    <a:pt x="2" y="44"/>
                  </a:cubicBezTo>
                  <a:cubicBezTo>
                    <a:pt x="2" y="46"/>
                    <a:pt x="2" y="46"/>
                    <a:pt x="2" y="46"/>
                  </a:cubicBezTo>
                  <a:cubicBezTo>
                    <a:pt x="2" y="47"/>
                    <a:pt x="2" y="47"/>
                    <a:pt x="2" y="47"/>
                  </a:cubicBezTo>
                  <a:cubicBezTo>
                    <a:pt x="3" y="48"/>
                    <a:pt x="3" y="48"/>
                    <a:pt x="3" y="48"/>
                  </a:cubicBezTo>
                  <a:cubicBezTo>
                    <a:pt x="3" y="49"/>
                    <a:pt x="3" y="49"/>
                    <a:pt x="3" y="49"/>
                  </a:cubicBezTo>
                  <a:cubicBezTo>
                    <a:pt x="4" y="48"/>
                    <a:pt x="4" y="48"/>
                    <a:pt x="4" y="48"/>
                  </a:cubicBezTo>
                  <a:cubicBezTo>
                    <a:pt x="3" y="47"/>
                    <a:pt x="3" y="47"/>
                    <a:pt x="3" y="47"/>
                  </a:cubicBezTo>
                  <a:cubicBezTo>
                    <a:pt x="3" y="45"/>
                    <a:pt x="3" y="45"/>
                    <a:pt x="3" y="45"/>
                  </a:cubicBezTo>
                  <a:cubicBezTo>
                    <a:pt x="3" y="45"/>
                    <a:pt x="3" y="45"/>
                    <a:pt x="3" y="45"/>
                  </a:cubicBezTo>
                  <a:cubicBezTo>
                    <a:pt x="2" y="42"/>
                    <a:pt x="2" y="42"/>
                    <a:pt x="2" y="42"/>
                  </a:cubicBezTo>
                  <a:cubicBezTo>
                    <a:pt x="1" y="42"/>
                    <a:pt x="1" y="42"/>
                    <a:pt x="1" y="42"/>
                  </a:cubicBezTo>
                  <a:cubicBezTo>
                    <a:pt x="2" y="39"/>
                    <a:pt x="2" y="39"/>
                    <a:pt x="2" y="39"/>
                  </a:cubicBezTo>
                  <a:cubicBezTo>
                    <a:pt x="3" y="40"/>
                    <a:pt x="3" y="40"/>
                    <a:pt x="3" y="40"/>
                  </a:cubicBezTo>
                  <a:cubicBezTo>
                    <a:pt x="3" y="43"/>
                    <a:pt x="3" y="43"/>
                    <a:pt x="3" y="43"/>
                  </a:cubicBezTo>
                  <a:cubicBezTo>
                    <a:pt x="5" y="45"/>
                    <a:pt x="5" y="45"/>
                    <a:pt x="5" y="45"/>
                  </a:cubicBezTo>
                  <a:cubicBezTo>
                    <a:pt x="4" y="46"/>
                    <a:pt x="4" y="46"/>
                    <a:pt x="4" y="46"/>
                  </a:cubicBezTo>
                  <a:cubicBezTo>
                    <a:pt x="5" y="46"/>
                    <a:pt x="5" y="46"/>
                    <a:pt x="5" y="46"/>
                  </a:cubicBezTo>
                  <a:cubicBezTo>
                    <a:pt x="7" y="49"/>
                    <a:pt x="7" y="49"/>
                    <a:pt x="7" y="49"/>
                  </a:cubicBezTo>
                  <a:cubicBezTo>
                    <a:pt x="7" y="50"/>
                    <a:pt x="7" y="50"/>
                    <a:pt x="7" y="50"/>
                  </a:cubicBezTo>
                  <a:cubicBezTo>
                    <a:pt x="7" y="51"/>
                    <a:pt x="7" y="51"/>
                    <a:pt x="7" y="51"/>
                  </a:cubicBezTo>
                  <a:cubicBezTo>
                    <a:pt x="7" y="51"/>
                    <a:pt x="7" y="51"/>
                    <a:pt x="7" y="51"/>
                  </a:cubicBezTo>
                  <a:cubicBezTo>
                    <a:pt x="7" y="52"/>
                    <a:pt x="7" y="52"/>
                    <a:pt x="7" y="52"/>
                  </a:cubicBezTo>
                  <a:cubicBezTo>
                    <a:pt x="8" y="53"/>
                    <a:pt x="8" y="53"/>
                    <a:pt x="8" y="53"/>
                  </a:cubicBezTo>
                  <a:cubicBezTo>
                    <a:pt x="12" y="56"/>
                    <a:pt x="12" y="56"/>
                    <a:pt x="12" y="56"/>
                  </a:cubicBezTo>
                  <a:cubicBezTo>
                    <a:pt x="14" y="56"/>
                    <a:pt x="14" y="56"/>
                    <a:pt x="14" y="56"/>
                  </a:cubicBezTo>
                  <a:cubicBezTo>
                    <a:pt x="15" y="56"/>
                    <a:pt x="15" y="56"/>
                    <a:pt x="15" y="56"/>
                  </a:cubicBezTo>
                  <a:cubicBezTo>
                    <a:pt x="16" y="56"/>
                    <a:pt x="16" y="56"/>
                    <a:pt x="16" y="56"/>
                  </a:cubicBezTo>
                  <a:cubicBezTo>
                    <a:pt x="17" y="57"/>
                    <a:pt x="17" y="57"/>
                    <a:pt x="17" y="57"/>
                  </a:cubicBezTo>
                  <a:cubicBezTo>
                    <a:pt x="18" y="58"/>
                    <a:pt x="18" y="58"/>
                    <a:pt x="18" y="58"/>
                  </a:cubicBezTo>
                  <a:cubicBezTo>
                    <a:pt x="19" y="58"/>
                    <a:pt x="19" y="58"/>
                    <a:pt x="19" y="58"/>
                  </a:cubicBezTo>
                  <a:cubicBezTo>
                    <a:pt x="20" y="59"/>
                    <a:pt x="20" y="59"/>
                    <a:pt x="20" y="59"/>
                  </a:cubicBezTo>
                  <a:cubicBezTo>
                    <a:pt x="21" y="58"/>
                    <a:pt x="21" y="58"/>
                    <a:pt x="21" y="58"/>
                  </a:cubicBezTo>
                  <a:cubicBezTo>
                    <a:pt x="21" y="59"/>
                    <a:pt x="21" y="59"/>
                    <a:pt x="21" y="59"/>
                  </a:cubicBezTo>
                  <a:cubicBezTo>
                    <a:pt x="21" y="59"/>
                    <a:pt x="21" y="59"/>
                    <a:pt x="21" y="59"/>
                  </a:cubicBezTo>
                  <a:cubicBezTo>
                    <a:pt x="22" y="61"/>
                    <a:pt x="22" y="61"/>
                    <a:pt x="22" y="61"/>
                  </a:cubicBezTo>
                  <a:cubicBezTo>
                    <a:pt x="22" y="62"/>
                    <a:pt x="22" y="62"/>
                    <a:pt x="22" y="62"/>
                  </a:cubicBezTo>
                  <a:cubicBezTo>
                    <a:pt x="23" y="62"/>
                    <a:pt x="23" y="62"/>
                    <a:pt x="23" y="62"/>
                  </a:cubicBezTo>
                  <a:cubicBezTo>
                    <a:pt x="23" y="62"/>
                    <a:pt x="23" y="62"/>
                    <a:pt x="23" y="62"/>
                  </a:cubicBezTo>
                  <a:cubicBezTo>
                    <a:pt x="24" y="63"/>
                    <a:pt x="24" y="63"/>
                    <a:pt x="24" y="63"/>
                  </a:cubicBezTo>
                  <a:cubicBezTo>
                    <a:pt x="24" y="64"/>
                    <a:pt x="24" y="64"/>
                    <a:pt x="24" y="64"/>
                  </a:cubicBezTo>
                  <a:cubicBezTo>
                    <a:pt x="24" y="63"/>
                    <a:pt x="24" y="63"/>
                    <a:pt x="24" y="63"/>
                  </a:cubicBezTo>
                  <a:cubicBezTo>
                    <a:pt x="24" y="64"/>
                    <a:pt x="24" y="64"/>
                    <a:pt x="24" y="64"/>
                  </a:cubicBezTo>
                  <a:cubicBezTo>
                    <a:pt x="25" y="64"/>
                    <a:pt x="25" y="64"/>
                    <a:pt x="25" y="64"/>
                  </a:cubicBezTo>
                  <a:cubicBezTo>
                    <a:pt x="26" y="65"/>
                    <a:pt x="26" y="65"/>
                    <a:pt x="26" y="65"/>
                  </a:cubicBezTo>
                  <a:cubicBezTo>
                    <a:pt x="27" y="65"/>
                    <a:pt x="27" y="65"/>
                    <a:pt x="27" y="65"/>
                  </a:cubicBezTo>
                  <a:cubicBezTo>
                    <a:pt x="26" y="64"/>
                    <a:pt x="26" y="64"/>
                    <a:pt x="26" y="64"/>
                  </a:cubicBezTo>
                  <a:cubicBezTo>
                    <a:pt x="27" y="63"/>
                    <a:pt x="27" y="63"/>
                    <a:pt x="27" y="63"/>
                  </a:cubicBezTo>
                  <a:cubicBezTo>
                    <a:pt x="28" y="64"/>
                    <a:pt x="28" y="64"/>
                    <a:pt x="28" y="64"/>
                  </a:cubicBezTo>
                  <a:cubicBezTo>
                    <a:pt x="28" y="64"/>
                    <a:pt x="28" y="64"/>
                    <a:pt x="28" y="64"/>
                  </a:cubicBezTo>
                  <a:cubicBezTo>
                    <a:pt x="28" y="65"/>
                    <a:pt x="28" y="65"/>
                    <a:pt x="28" y="65"/>
                  </a:cubicBezTo>
                  <a:cubicBezTo>
                    <a:pt x="29" y="66"/>
                    <a:pt x="29" y="66"/>
                    <a:pt x="29" y="66"/>
                  </a:cubicBezTo>
                  <a:cubicBezTo>
                    <a:pt x="29" y="68"/>
                    <a:pt x="29" y="68"/>
                    <a:pt x="29" y="68"/>
                  </a:cubicBezTo>
                  <a:cubicBezTo>
                    <a:pt x="29" y="68"/>
                    <a:pt x="29" y="68"/>
                    <a:pt x="29" y="68"/>
                  </a:cubicBezTo>
                  <a:cubicBezTo>
                    <a:pt x="29" y="70"/>
                    <a:pt x="29" y="70"/>
                    <a:pt x="29" y="70"/>
                  </a:cubicBezTo>
                  <a:cubicBezTo>
                    <a:pt x="28" y="70"/>
                    <a:pt x="28" y="70"/>
                    <a:pt x="28" y="70"/>
                  </a:cubicBezTo>
                  <a:cubicBezTo>
                    <a:pt x="28" y="71"/>
                    <a:pt x="28" y="71"/>
                    <a:pt x="28" y="71"/>
                  </a:cubicBezTo>
                  <a:cubicBezTo>
                    <a:pt x="26" y="72"/>
                    <a:pt x="26" y="72"/>
                    <a:pt x="26" y="72"/>
                  </a:cubicBezTo>
                  <a:cubicBezTo>
                    <a:pt x="26" y="72"/>
                    <a:pt x="26" y="72"/>
                    <a:pt x="26" y="72"/>
                  </a:cubicBezTo>
                  <a:cubicBezTo>
                    <a:pt x="26" y="74"/>
                    <a:pt x="26" y="74"/>
                    <a:pt x="26" y="74"/>
                  </a:cubicBezTo>
                  <a:cubicBezTo>
                    <a:pt x="26" y="75"/>
                    <a:pt x="26" y="75"/>
                    <a:pt x="26" y="75"/>
                  </a:cubicBezTo>
                  <a:cubicBezTo>
                    <a:pt x="26" y="75"/>
                    <a:pt x="26" y="75"/>
                    <a:pt x="26" y="75"/>
                  </a:cubicBezTo>
                  <a:cubicBezTo>
                    <a:pt x="27" y="75"/>
                    <a:pt x="27" y="75"/>
                    <a:pt x="27" y="75"/>
                  </a:cubicBezTo>
                  <a:cubicBezTo>
                    <a:pt x="27" y="75"/>
                    <a:pt x="27" y="75"/>
                    <a:pt x="27" y="75"/>
                  </a:cubicBezTo>
                  <a:cubicBezTo>
                    <a:pt x="26" y="76"/>
                    <a:pt x="26" y="76"/>
                    <a:pt x="26" y="76"/>
                  </a:cubicBezTo>
                  <a:cubicBezTo>
                    <a:pt x="26" y="77"/>
                    <a:pt x="26" y="77"/>
                    <a:pt x="26" y="77"/>
                  </a:cubicBezTo>
                  <a:cubicBezTo>
                    <a:pt x="26" y="78"/>
                    <a:pt x="26" y="78"/>
                    <a:pt x="26" y="78"/>
                  </a:cubicBezTo>
                  <a:cubicBezTo>
                    <a:pt x="26" y="79"/>
                    <a:pt x="26" y="79"/>
                    <a:pt x="26" y="79"/>
                  </a:cubicBezTo>
                  <a:cubicBezTo>
                    <a:pt x="28" y="81"/>
                    <a:pt x="28" y="81"/>
                    <a:pt x="28" y="81"/>
                  </a:cubicBezTo>
                  <a:cubicBezTo>
                    <a:pt x="29" y="84"/>
                    <a:pt x="29" y="84"/>
                    <a:pt x="29" y="84"/>
                  </a:cubicBezTo>
                  <a:cubicBezTo>
                    <a:pt x="30" y="86"/>
                    <a:pt x="30" y="86"/>
                    <a:pt x="30" y="86"/>
                  </a:cubicBezTo>
                  <a:cubicBezTo>
                    <a:pt x="30" y="87"/>
                    <a:pt x="30" y="87"/>
                    <a:pt x="30" y="87"/>
                  </a:cubicBezTo>
                  <a:cubicBezTo>
                    <a:pt x="31" y="88"/>
                    <a:pt x="31" y="88"/>
                    <a:pt x="31" y="88"/>
                  </a:cubicBezTo>
                  <a:cubicBezTo>
                    <a:pt x="34" y="90"/>
                    <a:pt x="34" y="90"/>
                    <a:pt x="34" y="90"/>
                  </a:cubicBezTo>
                  <a:cubicBezTo>
                    <a:pt x="36" y="91"/>
                    <a:pt x="36" y="91"/>
                    <a:pt x="36" y="91"/>
                  </a:cubicBezTo>
                  <a:cubicBezTo>
                    <a:pt x="36" y="95"/>
                    <a:pt x="36" y="95"/>
                    <a:pt x="36" y="95"/>
                  </a:cubicBezTo>
                  <a:cubicBezTo>
                    <a:pt x="36" y="97"/>
                    <a:pt x="36" y="97"/>
                    <a:pt x="36" y="97"/>
                  </a:cubicBezTo>
                  <a:cubicBezTo>
                    <a:pt x="37" y="100"/>
                    <a:pt x="37" y="100"/>
                    <a:pt x="37" y="100"/>
                  </a:cubicBezTo>
                  <a:cubicBezTo>
                    <a:pt x="36" y="102"/>
                    <a:pt x="36" y="102"/>
                    <a:pt x="36" y="102"/>
                  </a:cubicBezTo>
                  <a:cubicBezTo>
                    <a:pt x="37" y="107"/>
                    <a:pt x="37" y="107"/>
                    <a:pt x="37" y="107"/>
                  </a:cubicBezTo>
                  <a:cubicBezTo>
                    <a:pt x="37" y="111"/>
                    <a:pt x="37" y="111"/>
                    <a:pt x="37" y="111"/>
                  </a:cubicBezTo>
                  <a:cubicBezTo>
                    <a:pt x="37" y="111"/>
                    <a:pt x="37" y="111"/>
                    <a:pt x="37" y="111"/>
                  </a:cubicBezTo>
                  <a:cubicBezTo>
                    <a:pt x="38" y="113"/>
                    <a:pt x="38" y="113"/>
                    <a:pt x="38" y="113"/>
                  </a:cubicBezTo>
                  <a:cubicBezTo>
                    <a:pt x="38" y="114"/>
                    <a:pt x="38" y="114"/>
                    <a:pt x="38" y="114"/>
                  </a:cubicBezTo>
                  <a:cubicBezTo>
                    <a:pt x="38" y="115"/>
                    <a:pt x="38" y="115"/>
                    <a:pt x="38" y="115"/>
                  </a:cubicBezTo>
                  <a:cubicBezTo>
                    <a:pt x="38" y="116"/>
                    <a:pt x="38" y="116"/>
                    <a:pt x="38" y="116"/>
                  </a:cubicBezTo>
                  <a:cubicBezTo>
                    <a:pt x="39" y="116"/>
                    <a:pt x="39" y="116"/>
                    <a:pt x="39" y="116"/>
                  </a:cubicBezTo>
                  <a:cubicBezTo>
                    <a:pt x="39" y="116"/>
                    <a:pt x="39" y="116"/>
                    <a:pt x="39" y="116"/>
                  </a:cubicBezTo>
                  <a:cubicBezTo>
                    <a:pt x="39" y="116"/>
                    <a:pt x="39" y="116"/>
                    <a:pt x="39" y="116"/>
                  </a:cubicBezTo>
                  <a:cubicBezTo>
                    <a:pt x="39" y="116"/>
                    <a:pt x="39" y="116"/>
                    <a:pt x="39" y="116"/>
                  </a:cubicBezTo>
                  <a:cubicBezTo>
                    <a:pt x="39" y="117"/>
                    <a:pt x="39" y="117"/>
                    <a:pt x="39" y="117"/>
                  </a:cubicBezTo>
                  <a:cubicBezTo>
                    <a:pt x="39" y="118"/>
                    <a:pt x="39" y="118"/>
                    <a:pt x="39" y="118"/>
                  </a:cubicBezTo>
                  <a:cubicBezTo>
                    <a:pt x="40" y="119"/>
                    <a:pt x="40" y="119"/>
                    <a:pt x="40" y="119"/>
                  </a:cubicBezTo>
                  <a:cubicBezTo>
                    <a:pt x="40" y="119"/>
                    <a:pt x="40" y="119"/>
                    <a:pt x="40" y="119"/>
                  </a:cubicBezTo>
                  <a:cubicBezTo>
                    <a:pt x="40" y="119"/>
                    <a:pt x="40" y="119"/>
                    <a:pt x="40" y="119"/>
                  </a:cubicBezTo>
                  <a:cubicBezTo>
                    <a:pt x="40" y="120"/>
                    <a:pt x="40" y="120"/>
                    <a:pt x="40" y="120"/>
                  </a:cubicBezTo>
                  <a:cubicBezTo>
                    <a:pt x="40" y="120"/>
                    <a:pt x="40" y="120"/>
                    <a:pt x="40" y="120"/>
                  </a:cubicBezTo>
                  <a:cubicBezTo>
                    <a:pt x="40" y="120"/>
                    <a:pt x="40" y="120"/>
                    <a:pt x="40" y="120"/>
                  </a:cubicBezTo>
                  <a:cubicBezTo>
                    <a:pt x="40" y="120"/>
                    <a:pt x="40" y="120"/>
                    <a:pt x="40" y="120"/>
                  </a:cubicBezTo>
                  <a:cubicBezTo>
                    <a:pt x="40" y="120"/>
                    <a:pt x="40" y="120"/>
                    <a:pt x="40" y="120"/>
                  </a:cubicBezTo>
                  <a:cubicBezTo>
                    <a:pt x="40" y="120"/>
                    <a:pt x="40" y="120"/>
                    <a:pt x="40" y="120"/>
                  </a:cubicBezTo>
                  <a:cubicBezTo>
                    <a:pt x="40" y="121"/>
                    <a:pt x="40" y="121"/>
                    <a:pt x="40" y="121"/>
                  </a:cubicBezTo>
                  <a:cubicBezTo>
                    <a:pt x="39" y="120"/>
                    <a:pt x="39" y="120"/>
                    <a:pt x="39" y="120"/>
                  </a:cubicBezTo>
                  <a:cubicBezTo>
                    <a:pt x="39" y="120"/>
                    <a:pt x="39" y="120"/>
                    <a:pt x="39" y="120"/>
                  </a:cubicBezTo>
                  <a:cubicBezTo>
                    <a:pt x="39" y="120"/>
                    <a:pt x="39" y="120"/>
                    <a:pt x="39" y="120"/>
                  </a:cubicBezTo>
                  <a:cubicBezTo>
                    <a:pt x="39" y="121"/>
                    <a:pt x="39" y="121"/>
                    <a:pt x="39" y="121"/>
                  </a:cubicBezTo>
                  <a:cubicBezTo>
                    <a:pt x="40" y="121"/>
                    <a:pt x="40" y="121"/>
                    <a:pt x="40" y="121"/>
                  </a:cubicBezTo>
                  <a:cubicBezTo>
                    <a:pt x="40" y="121"/>
                    <a:pt x="40" y="121"/>
                    <a:pt x="40" y="121"/>
                  </a:cubicBezTo>
                  <a:cubicBezTo>
                    <a:pt x="40" y="121"/>
                    <a:pt x="40" y="121"/>
                    <a:pt x="40" y="121"/>
                  </a:cubicBezTo>
                  <a:cubicBezTo>
                    <a:pt x="41" y="122"/>
                    <a:pt x="41" y="122"/>
                    <a:pt x="41" y="122"/>
                  </a:cubicBezTo>
                  <a:cubicBezTo>
                    <a:pt x="40" y="122"/>
                    <a:pt x="40" y="122"/>
                    <a:pt x="40" y="122"/>
                  </a:cubicBezTo>
                  <a:cubicBezTo>
                    <a:pt x="40" y="122"/>
                    <a:pt x="40" y="122"/>
                    <a:pt x="40" y="122"/>
                  </a:cubicBezTo>
                  <a:cubicBezTo>
                    <a:pt x="41" y="123"/>
                    <a:pt x="41" y="123"/>
                    <a:pt x="41" y="123"/>
                  </a:cubicBezTo>
                  <a:cubicBezTo>
                    <a:pt x="40" y="123"/>
                    <a:pt x="40" y="123"/>
                    <a:pt x="40" y="123"/>
                  </a:cubicBezTo>
                  <a:cubicBezTo>
                    <a:pt x="41" y="123"/>
                    <a:pt x="41" y="123"/>
                    <a:pt x="41" y="123"/>
                  </a:cubicBezTo>
                  <a:cubicBezTo>
                    <a:pt x="41" y="123"/>
                    <a:pt x="41" y="123"/>
                    <a:pt x="41" y="123"/>
                  </a:cubicBezTo>
                  <a:cubicBezTo>
                    <a:pt x="41" y="124"/>
                    <a:pt x="41" y="124"/>
                    <a:pt x="41" y="124"/>
                  </a:cubicBezTo>
                  <a:cubicBezTo>
                    <a:pt x="41" y="124"/>
                    <a:pt x="41" y="124"/>
                    <a:pt x="41" y="124"/>
                  </a:cubicBezTo>
                  <a:cubicBezTo>
                    <a:pt x="42" y="125"/>
                    <a:pt x="42" y="125"/>
                    <a:pt x="42" y="125"/>
                  </a:cubicBezTo>
                  <a:cubicBezTo>
                    <a:pt x="42" y="125"/>
                    <a:pt x="42" y="125"/>
                    <a:pt x="42" y="125"/>
                  </a:cubicBezTo>
                  <a:cubicBezTo>
                    <a:pt x="43" y="126"/>
                    <a:pt x="43" y="126"/>
                    <a:pt x="43" y="126"/>
                  </a:cubicBezTo>
                  <a:cubicBezTo>
                    <a:pt x="42" y="126"/>
                    <a:pt x="42" y="126"/>
                    <a:pt x="42" y="126"/>
                  </a:cubicBezTo>
                  <a:cubicBezTo>
                    <a:pt x="43" y="126"/>
                    <a:pt x="43" y="126"/>
                    <a:pt x="43" y="126"/>
                  </a:cubicBezTo>
                  <a:cubicBezTo>
                    <a:pt x="43" y="126"/>
                    <a:pt x="43" y="126"/>
                    <a:pt x="43" y="126"/>
                  </a:cubicBezTo>
                  <a:cubicBezTo>
                    <a:pt x="43" y="126"/>
                    <a:pt x="43" y="126"/>
                    <a:pt x="43" y="126"/>
                  </a:cubicBezTo>
                  <a:cubicBezTo>
                    <a:pt x="42" y="126"/>
                    <a:pt x="42" y="126"/>
                    <a:pt x="42" y="126"/>
                  </a:cubicBezTo>
                  <a:cubicBezTo>
                    <a:pt x="43" y="126"/>
                    <a:pt x="43" y="126"/>
                    <a:pt x="43" y="126"/>
                  </a:cubicBezTo>
                  <a:cubicBezTo>
                    <a:pt x="43" y="127"/>
                    <a:pt x="43" y="127"/>
                    <a:pt x="43" y="127"/>
                  </a:cubicBezTo>
                  <a:cubicBezTo>
                    <a:pt x="45" y="127"/>
                    <a:pt x="45" y="127"/>
                    <a:pt x="45" y="127"/>
                  </a:cubicBezTo>
                  <a:cubicBezTo>
                    <a:pt x="44" y="127"/>
                    <a:pt x="44" y="127"/>
                    <a:pt x="44" y="127"/>
                  </a:cubicBezTo>
                  <a:cubicBezTo>
                    <a:pt x="45" y="128"/>
                    <a:pt x="45" y="128"/>
                    <a:pt x="45" y="128"/>
                  </a:cubicBezTo>
                  <a:cubicBezTo>
                    <a:pt x="45" y="128"/>
                    <a:pt x="45" y="128"/>
                    <a:pt x="45" y="128"/>
                  </a:cubicBezTo>
                  <a:cubicBezTo>
                    <a:pt x="45" y="127"/>
                    <a:pt x="45" y="127"/>
                    <a:pt x="45" y="127"/>
                  </a:cubicBezTo>
                  <a:cubicBezTo>
                    <a:pt x="46" y="127"/>
                    <a:pt x="46" y="127"/>
                    <a:pt x="46" y="127"/>
                  </a:cubicBezTo>
                  <a:cubicBezTo>
                    <a:pt x="45" y="127"/>
                    <a:pt x="45" y="127"/>
                    <a:pt x="45" y="127"/>
                  </a:cubicBezTo>
                  <a:cubicBezTo>
                    <a:pt x="45" y="127"/>
                    <a:pt x="45" y="127"/>
                    <a:pt x="45" y="127"/>
                  </a:cubicBezTo>
                  <a:cubicBezTo>
                    <a:pt x="45" y="127"/>
                    <a:pt x="45" y="127"/>
                    <a:pt x="45" y="127"/>
                  </a:cubicBezTo>
                  <a:cubicBezTo>
                    <a:pt x="46" y="127"/>
                    <a:pt x="46" y="127"/>
                    <a:pt x="46" y="127"/>
                  </a:cubicBezTo>
                  <a:cubicBezTo>
                    <a:pt x="46" y="128"/>
                    <a:pt x="46" y="128"/>
                    <a:pt x="46" y="128"/>
                  </a:cubicBezTo>
                  <a:cubicBezTo>
                    <a:pt x="47" y="128"/>
                    <a:pt x="47" y="128"/>
                    <a:pt x="47" y="128"/>
                  </a:cubicBezTo>
                  <a:cubicBezTo>
                    <a:pt x="46" y="129"/>
                    <a:pt x="46" y="129"/>
                    <a:pt x="46" y="129"/>
                  </a:cubicBezTo>
                  <a:cubicBezTo>
                    <a:pt x="45" y="128"/>
                    <a:pt x="45" y="128"/>
                    <a:pt x="45" y="128"/>
                  </a:cubicBezTo>
                  <a:cubicBezTo>
                    <a:pt x="46" y="128"/>
                    <a:pt x="46" y="128"/>
                    <a:pt x="46" y="128"/>
                  </a:cubicBezTo>
                  <a:cubicBezTo>
                    <a:pt x="45" y="129"/>
                    <a:pt x="45" y="129"/>
                    <a:pt x="45" y="129"/>
                  </a:cubicBezTo>
                  <a:cubicBezTo>
                    <a:pt x="46" y="129"/>
                    <a:pt x="46" y="129"/>
                    <a:pt x="46" y="129"/>
                  </a:cubicBezTo>
                  <a:cubicBezTo>
                    <a:pt x="47" y="129"/>
                    <a:pt x="47" y="129"/>
                    <a:pt x="47" y="129"/>
                  </a:cubicBezTo>
                  <a:cubicBezTo>
                    <a:pt x="49" y="129"/>
                    <a:pt x="49" y="129"/>
                    <a:pt x="49" y="129"/>
                  </a:cubicBezTo>
                  <a:cubicBezTo>
                    <a:pt x="50" y="129"/>
                    <a:pt x="50" y="129"/>
                    <a:pt x="50" y="129"/>
                  </a:cubicBezTo>
                  <a:cubicBezTo>
                    <a:pt x="47" y="128"/>
                    <a:pt x="47" y="128"/>
                    <a:pt x="47" y="128"/>
                  </a:cubicBezTo>
                  <a:cubicBezTo>
                    <a:pt x="46" y="127"/>
                    <a:pt x="46" y="127"/>
                    <a:pt x="46" y="127"/>
                  </a:cubicBezTo>
                  <a:cubicBezTo>
                    <a:pt x="46" y="127"/>
                    <a:pt x="46" y="127"/>
                    <a:pt x="46" y="127"/>
                  </a:cubicBezTo>
                  <a:cubicBezTo>
                    <a:pt x="46" y="126"/>
                    <a:pt x="46" y="126"/>
                    <a:pt x="46" y="126"/>
                  </a:cubicBezTo>
                  <a:cubicBezTo>
                    <a:pt x="45" y="126"/>
                    <a:pt x="45" y="126"/>
                    <a:pt x="45" y="126"/>
                  </a:cubicBezTo>
                  <a:cubicBezTo>
                    <a:pt x="46" y="126"/>
                    <a:pt x="46" y="126"/>
                    <a:pt x="46" y="126"/>
                  </a:cubicBezTo>
                  <a:cubicBezTo>
                    <a:pt x="45" y="125"/>
                    <a:pt x="45" y="125"/>
                    <a:pt x="45" y="125"/>
                  </a:cubicBezTo>
                  <a:cubicBezTo>
                    <a:pt x="45" y="125"/>
                    <a:pt x="45" y="125"/>
                    <a:pt x="45" y="125"/>
                  </a:cubicBezTo>
                  <a:cubicBezTo>
                    <a:pt x="45" y="124"/>
                    <a:pt x="45" y="124"/>
                    <a:pt x="45" y="124"/>
                  </a:cubicBezTo>
                  <a:cubicBezTo>
                    <a:pt x="45" y="124"/>
                    <a:pt x="45" y="124"/>
                    <a:pt x="45" y="124"/>
                  </a:cubicBezTo>
                  <a:cubicBezTo>
                    <a:pt x="45" y="124"/>
                    <a:pt x="45" y="124"/>
                    <a:pt x="45" y="124"/>
                  </a:cubicBezTo>
                  <a:cubicBezTo>
                    <a:pt x="46" y="124"/>
                    <a:pt x="46" y="124"/>
                    <a:pt x="46" y="124"/>
                  </a:cubicBezTo>
                  <a:cubicBezTo>
                    <a:pt x="46" y="123"/>
                    <a:pt x="46" y="123"/>
                    <a:pt x="46" y="123"/>
                  </a:cubicBezTo>
                  <a:cubicBezTo>
                    <a:pt x="47" y="122"/>
                    <a:pt x="47" y="122"/>
                    <a:pt x="47" y="122"/>
                  </a:cubicBezTo>
                  <a:cubicBezTo>
                    <a:pt x="46" y="122"/>
                    <a:pt x="46" y="122"/>
                    <a:pt x="46" y="122"/>
                  </a:cubicBezTo>
                  <a:cubicBezTo>
                    <a:pt x="46" y="121"/>
                    <a:pt x="46" y="121"/>
                    <a:pt x="46" y="121"/>
                  </a:cubicBezTo>
                  <a:cubicBezTo>
                    <a:pt x="45" y="121"/>
                    <a:pt x="45" y="121"/>
                    <a:pt x="45" y="121"/>
                  </a:cubicBezTo>
                  <a:cubicBezTo>
                    <a:pt x="45" y="120"/>
                    <a:pt x="45" y="120"/>
                    <a:pt x="45" y="120"/>
                  </a:cubicBezTo>
                  <a:cubicBezTo>
                    <a:pt x="45" y="119"/>
                    <a:pt x="45" y="119"/>
                    <a:pt x="45" y="119"/>
                  </a:cubicBezTo>
                  <a:cubicBezTo>
                    <a:pt x="46" y="119"/>
                    <a:pt x="46" y="119"/>
                    <a:pt x="46" y="119"/>
                  </a:cubicBezTo>
                  <a:cubicBezTo>
                    <a:pt x="45" y="118"/>
                    <a:pt x="45" y="118"/>
                    <a:pt x="45" y="118"/>
                  </a:cubicBezTo>
                  <a:cubicBezTo>
                    <a:pt x="46" y="117"/>
                    <a:pt x="46" y="117"/>
                    <a:pt x="46" y="117"/>
                  </a:cubicBezTo>
                  <a:cubicBezTo>
                    <a:pt x="45" y="117"/>
                    <a:pt x="45" y="117"/>
                    <a:pt x="45" y="117"/>
                  </a:cubicBezTo>
                  <a:cubicBezTo>
                    <a:pt x="46" y="116"/>
                    <a:pt x="46" y="116"/>
                    <a:pt x="46" y="116"/>
                  </a:cubicBezTo>
                  <a:cubicBezTo>
                    <a:pt x="46" y="117"/>
                    <a:pt x="46" y="117"/>
                    <a:pt x="46" y="117"/>
                  </a:cubicBezTo>
                  <a:cubicBezTo>
                    <a:pt x="46" y="116"/>
                    <a:pt x="46" y="116"/>
                    <a:pt x="46" y="116"/>
                  </a:cubicBezTo>
                  <a:cubicBezTo>
                    <a:pt x="46" y="116"/>
                    <a:pt x="46" y="116"/>
                    <a:pt x="46" y="116"/>
                  </a:cubicBezTo>
                  <a:cubicBezTo>
                    <a:pt x="45" y="116"/>
                    <a:pt x="45" y="116"/>
                    <a:pt x="45" y="116"/>
                  </a:cubicBezTo>
                  <a:cubicBezTo>
                    <a:pt x="45" y="115"/>
                    <a:pt x="45" y="115"/>
                    <a:pt x="45" y="115"/>
                  </a:cubicBezTo>
                  <a:cubicBezTo>
                    <a:pt x="46" y="115"/>
                    <a:pt x="46" y="115"/>
                    <a:pt x="46" y="115"/>
                  </a:cubicBezTo>
                  <a:cubicBezTo>
                    <a:pt x="47" y="115"/>
                    <a:pt x="47" y="115"/>
                    <a:pt x="47" y="115"/>
                  </a:cubicBezTo>
                  <a:cubicBezTo>
                    <a:pt x="47" y="113"/>
                    <a:pt x="47" y="113"/>
                    <a:pt x="47" y="113"/>
                  </a:cubicBezTo>
                  <a:cubicBezTo>
                    <a:pt x="46" y="113"/>
                    <a:pt x="46" y="113"/>
                    <a:pt x="46" y="113"/>
                  </a:cubicBezTo>
                  <a:cubicBezTo>
                    <a:pt x="47" y="113"/>
                    <a:pt x="47" y="113"/>
                    <a:pt x="47" y="113"/>
                  </a:cubicBezTo>
                  <a:cubicBezTo>
                    <a:pt x="49" y="112"/>
                    <a:pt x="49" y="112"/>
                    <a:pt x="49" y="112"/>
                  </a:cubicBezTo>
                  <a:cubicBezTo>
                    <a:pt x="50" y="111"/>
                    <a:pt x="50" y="111"/>
                    <a:pt x="50" y="111"/>
                  </a:cubicBezTo>
                  <a:cubicBezTo>
                    <a:pt x="50" y="110"/>
                    <a:pt x="50" y="110"/>
                    <a:pt x="50" y="110"/>
                  </a:cubicBezTo>
                  <a:cubicBezTo>
                    <a:pt x="49" y="110"/>
                    <a:pt x="49" y="110"/>
                    <a:pt x="49" y="110"/>
                  </a:cubicBezTo>
                  <a:cubicBezTo>
                    <a:pt x="49" y="109"/>
                    <a:pt x="49" y="109"/>
                    <a:pt x="49" y="109"/>
                  </a:cubicBezTo>
                  <a:cubicBezTo>
                    <a:pt x="48" y="108"/>
                    <a:pt x="48" y="108"/>
                    <a:pt x="48" y="108"/>
                  </a:cubicBezTo>
                  <a:cubicBezTo>
                    <a:pt x="48" y="108"/>
                    <a:pt x="48" y="108"/>
                    <a:pt x="48" y="108"/>
                  </a:cubicBezTo>
                  <a:cubicBezTo>
                    <a:pt x="49" y="108"/>
                    <a:pt x="49" y="108"/>
                    <a:pt x="49" y="108"/>
                  </a:cubicBezTo>
                  <a:cubicBezTo>
                    <a:pt x="51" y="109"/>
                    <a:pt x="51" y="109"/>
                    <a:pt x="51" y="109"/>
                  </a:cubicBezTo>
                  <a:cubicBezTo>
                    <a:pt x="52" y="107"/>
                    <a:pt x="52" y="107"/>
                    <a:pt x="52" y="107"/>
                  </a:cubicBezTo>
                  <a:cubicBezTo>
                    <a:pt x="53" y="106"/>
                    <a:pt x="53" y="106"/>
                    <a:pt x="53" y="106"/>
                  </a:cubicBezTo>
                  <a:cubicBezTo>
                    <a:pt x="54" y="105"/>
                    <a:pt x="54" y="105"/>
                    <a:pt x="54" y="105"/>
                  </a:cubicBezTo>
                  <a:cubicBezTo>
                    <a:pt x="54" y="103"/>
                    <a:pt x="54" y="103"/>
                    <a:pt x="54" y="103"/>
                  </a:cubicBezTo>
                  <a:cubicBezTo>
                    <a:pt x="55" y="102"/>
                    <a:pt x="55" y="102"/>
                    <a:pt x="55" y="102"/>
                  </a:cubicBezTo>
                  <a:cubicBezTo>
                    <a:pt x="55" y="101"/>
                    <a:pt x="55" y="101"/>
                    <a:pt x="55" y="101"/>
                  </a:cubicBezTo>
                  <a:cubicBezTo>
                    <a:pt x="55" y="99"/>
                    <a:pt x="55" y="99"/>
                    <a:pt x="55" y="99"/>
                  </a:cubicBezTo>
                  <a:cubicBezTo>
                    <a:pt x="55" y="99"/>
                    <a:pt x="55" y="99"/>
                    <a:pt x="55" y="99"/>
                  </a:cubicBezTo>
                  <a:cubicBezTo>
                    <a:pt x="56" y="97"/>
                    <a:pt x="56" y="97"/>
                    <a:pt x="56" y="97"/>
                  </a:cubicBezTo>
                  <a:cubicBezTo>
                    <a:pt x="58" y="96"/>
                    <a:pt x="58" y="96"/>
                    <a:pt x="58" y="96"/>
                  </a:cubicBezTo>
                  <a:cubicBezTo>
                    <a:pt x="58" y="96"/>
                    <a:pt x="58" y="96"/>
                    <a:pt x="58" y="96"/>
                  </a:cubicBezTo>
                  <a:cubicBezTo>
                    <a:pt x="60" y="96"/>
                    <a:pt x="60" y="96"/>
                    <a:pt x="60" y="96"/>
                  </a:cubicBezTo>
                  <a:cubicBezTo>
                    <a:pt x="61" y="95"/>
                    <a:pt x="61" y="95"/>
                    <a:pt x="61" y="95"/>
                  </a:cubicBezTo>
                  <a:cubicBezTo>
                    <a:pt x="62" y="93"/>
                    <a:pt x="62" y="93"/>
                    <a:pt x="62" y="93"/>
                  </a:cubicBezTo>
                  <a:cubicBezTo>
                    <a:pt x="62" y="91"/>
                    <a:pt x="62" y="91"/>
                    <a:pt x="62" y="91"/>
                  </a:cubicBezTo>
                  <a:cubicBezTo>
                    <a:pt x="62" y="86"/>
                    <a:pt x="62" y="86"/>
                    <a:pt x="62" y="86"/>
                  </a:cubicBezTo>
                  <a:cubicBezTo>
                    <a:pt x="63" y="86"/>
                    <a:pt x="63" y="86"/>
                    <a:pt x="63" y="86"/>
                  </a:cubicBezTo>
                  <a:cubicBezTo>
                    <a:pt x="63" y="84"/>
                    <a:pt x="63" y="84"/>
                    <a:pt x="63" y="84"/>
                  </a:cubicBezTo>
                  <a:cubicBezTo>
                    <a:pt x="65" y="82"/>
                    <a:pt x="65" y="82"/>
                    <a:pt x="65" y="82"/>
                  </a:cubicBezTo>
                  <a:cubicBezTo>
                    <a:pt x="65" y="80"/>
                    <a:pt x="65" y="80"/>
                    <a:pt x="65" y="80"/>
                  </a:cubicBezTo>
                  <a:lnTo>
                    <a:pt x="65"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5" name="Rectangle 250"/>
            <p:cNvSpPr>
              <a:spLocks noChangeArrowheads="1"/>
            </p:cNvSpPr>
            <p:nvPr/>
          </p:nvSpPr>
          <p:spPr bwMode="gray">
            <a:xfrm>
              <a:off x="8281988" y="2817813"/>
              <a:ext cx="1588"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6" name="Freeform 251"/>
            <p:cNvSpPr>
              <a:spLocks/>
            </p:cNvSpPr>
            <p:nvPr/>
          </p:nvSpPr>
          <p:spPr bwMode="gray">
            <a:xfrm>
              <a:off x="8228013" y="2841625"/>
              <a:ext cx="14288" cy="3175"/>
            </a:xfrm>
            <a:custGeom>
              <a:avLst/>
              <a:gdLst/>
              <a:ahLst/>
              <a:cxnLst>
                <a:cxn ang="0">
                  <a:pos x="0" y="2"/>
                </a:cxn>
                <a:cxn ang="0">
                  <a:pos x="5" y="0"/>
                </a:cxn>
                <a:cxn ang="0">
                  <a:pos x="7" y="0"/>
                </a:cxn>
                <a:cxn ang="0">
                  <a:pos x="5" y="0"/>
                </a:cxn>
                <a:cxn ang="0">
                  <a:pos x="5" y="0"/>
                </a:cxn>
                <a:cxn ang="0">
                  <a:pos x="5" y="2"/>
                </a:cxn>
                <a:cxn ang="0">
                  <a:pos x="9" y="2"/>
                </a:cxn>
                <a:cxn ang="0">
                  <a:pos x="0" y="2"/>
                </a:cxn>
              </a:cxnLst>
              <a:rect l="0" t="0" r="r" b="b"/>
              <a:pathLst>
                <a:path w="9" h="2">
                  <a:moveTo>
                    <a:pt x="0" y="2"/>
                  </a:moveTo>
                  <a:lnTo>
                    <a:pt x="5" y="0"/>
                  </a:lnTo>
                  <a:lnTo>
                    <a:pt x="7" y="0"/>
                  </a:lnTo>
                  <a:lnTo>
                    <a:pt x="5" y="0"/>
                  </a:lnTo>
                  <a:lnTo>
                    <a:pt x="5" y="0"/>
                  </a:lnTo>
                  <a:lnTo>
                    <a:pt x="5" y="2"/>
                  </a:lnTo>
                  <a:lnTo>
                    <a:pt x="9" y="2"/>
                  </a:ln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7" name="Freeform 252"/>
            <p:cNvSpPr>
              <a:spLocks/>
            </p:cNvSpPr>
            <p:nvPr/>
          </p:nvSpPr>
          <p:spPr bwMode="gray">
            <a:xfrm>
              <a:off x="8266113" y="2898775"/>
              <a:ext cx="12700" cy="4763"/>
            </a:xfrm>
            <a:custGeom>
              <a:avLst/>
              <a:gdLst/>
              <a:ahLst/>
              <a:cxnLst>
                <a:cxn ang="0">
                  <a:pos x="2" y="3"/>
                </a:cxn>
                <a:cxn ang="0">
                  <a:pos x="0" y="3"/>
                </a:cxn>
                <a:cxn ang="0">
                  <a:pos x="0" y="3"/>
                </a:cxn>
                <a:cxn ang="0">
                  <a:pos x="0" y="3"/>
                </a:cxn>
                <a:cxn ang="0">
                  <a:pos x="0" y="3"/>
                </a:cxn>
                <a:cxn ang="0">
                  <a:pos x="4" y="0"/>
                </a:cxn>
                <a:cxn ang="0">
                  <a:pos x="8" y="0"/>
                </a:cxn>
                <a:cxn ang="0">
                  <a:pos x="2" y="3"/>
                </a:cxn>
              </a:cxnLst>
              <a:rect l="0" t="0" r="r" b="b"/>
              <a:pathLst>
                <a:path w="8" h="3">
                  <a:moveTo>
                    <a:pt x="2" y="3"/>
                  </a:moveTo>
                  <a:lnTo>
                    <a:pt x="0" y="3"/>
                  </a:lnTo>
                  <a:lnTo>
                    <a:pt x="0" y="3"/>
                  </a:lnTo>
                  <a:lnTo>
                    <a:pt x="0" y="3"/>
                  </a:lnTo>
                  <a:lnTo>
                    <a:pt x="0" y="3"/>
                  </a:lnTo>
                  <a:lnTo>
                    <a:pt x="4" y="0"/>
                  </a:lnTo>
                  <a:lnTo>
                    <a:pt x="8" y="0"/>
                  </a:lnTo>
                  <a:lnTo>
                    <a:pt x="2" y="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8" name="Rectangle 253"/>
            <p:cNvSpPr>
              <a:spLocks noChangeArrowheads="1"/>
            </p:cNvSpPr>
            <p:nvPr/>
          </p:nvSpPr>
          <p:spPr bwMode="gray">
            <a:xfrm>
              <a:off x="8266113" y="2898775"/>
              <a:ext cx="3175"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9" name="Freeform 254"/>
            <p:cNvSpPr>
              <a:spLocks/>
            </p:cNvSpPr>
            <p:nvPr/>
          </p:nvSpPr>
          <p:spPr bwMode="gray">
            <a:xfrm>
              <a:off x="8275638" y="2892425"/>
              <a:ext cx="14288" cy="6350"/>
            </a:xfrm>
            <a:custGeom>
              <a:avLst/>
              <a:gdLst/>
              <a:ahLst/>
              <a:cxnLst>
                <a:cxn ang="0">
                  <a:pos x="4" y="2"/>
                </a:cxn>
                <a:cxn ang="0">
                  <a:pos x="4" y="2"/>
                </a:cxn>
                <a:cxn ang="0">
                  <a:pos x="9" y="0"/>
                </a:cxn>
                <a:cxn ang="0">
                  <a:pos x="6" y="2"/>
                </a:cxn>
                <a:cxn ang="0">
                  <a:pos x="6" y="2"/>
                </a:cxn>
                <a:cxn ang="0">
                  <a:pos x="2" y="4"/>
                </a:cxn>
                <a:cxn ang="0">
                  <a:pos x="0" y="2"/>
                </a:cxn>
                <a:cxn ang="0">
                  <a:pos x="2" y="2"/>
                </a:cxn>
                <a:cxn ang="0">
                  <a:pos x="4" y="2"/>
                </a:cxn>
              </a:cxnLst>
              <a:rect l="0" t="0" r="r" b="b"/>
              <a:pathLst>
                <a:path w="9" h="4">
                  <a:moveTo>
                    <a:pt x="4" y="2"/>
                  </a:moveTo>
                  <a:lnTo>
                    <a:pt x="4" y="2"/>
                  </a:lnTo>
                  <a:lnTo>
                    <a:pt x="9" y="0"/>
                  </a:lnTo>
                  <a:lnTo>
                    <a:pt x="6" y="2"/>
                  </a:lnTo>
                  <a:lnTo>
                    <a:pt x="6" y="2"/>
                  </a:lnTo>
                  <a:lnTo>
                    <a:pt x="2" y="4"/>
                  </a:lnTo>
                  <a:lnTo>
                    <a:pt x="0" y="2"/>
                  </a:lnTo>
                  <a:lnTo>
                    <a:pt x="2" y="2"/>
                  </a:lnTo>
                  <a:lnTo>
                    <a:pt x="4"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0" name="Freeform 255"/>
            <p:cNvSpPr>
              <a:spLocks/>
            </p:cNvSpPr>
            <p:nvPr/>
          </p:nvSpPr>
          <p:spPr bwMode="gray">
            <a:xfrm>
              <a:off x="8251825" y="2886075"/>
              <a:ext cx="26988" cy="17463"/>
            </a:xfrm>
            <a:custGeom>
              <a:avLst/>
              <a:gdLst/>
              <a:ahLst/>
              <a:cxnLst>
                <a:cxn ang="0">
                  <a:pos x="15" y="2"/>
                </a:cxn>
                <a:cxn ang="0">
                  <a:pos x="17" y="4"/>
                </a:cxn>
                <a:cxn ang="0">
                  <a:pos x="15" y="4"/>
                </a:cxn>
                <a:cxn ang="0">
                  <a:pos x="15" y="4"/>
                </a:cxn>
                <a:cxn ang="0">
                  <a:pos x="15" y="4"/>
                </a:cxn>
                <a:cxn ang="0">
                  <a:pos x="13" y="2"/>
                </a:cxn>
                <a:cxn ang="0">
                  <a:pos x="13" y="4"/>
                </a:cxn>
                <a:cxn ang="0">
                  <a:pos x="11" y="6"/>
                </a:cxn>
                <a:cxn ang="0">
                  <a:pos x="11" y="8"/>
                </a:cxn>
                <a:cxn ang="0">
                  <a:pos x="11" y="6"/>
                </a:cxn>
                <a:cxn ang="0">
                  <a:pos x="9" y="6"/>
                </a:cxn>
                <a:cxn ang="0">
                  <a:pos x="11" y="4"/>
                </a:cxn>
                <a:cxn ang="0">
                  <a:pos x="11" y="2"/>
                </a:cxn>
                <a:cxn ang="0">
                  <a:pos x="9" y="2"/>
                </a:cxn>
                <a:cxn ang="0">
                  <a:pos x="7" y="4"/>
                </a:cxn>
                <a:cxn ang="0">
                  <a:pos x="7" y="4"/>
                </a:cxn>
                <a:cxn ang="0">
                  <a:pos x="7" y="4"/>
                </a:cxn>
                <a:cxn ang="0">
                  <a:pos x="4" y="6"/>
                </a:cxn>
                <a:cxn ang="0">
                  <a:pos x="4" y="8"/>
                </a:cxn>
                <a:cxn ang="0">
                  <a:pos x="2" y="11"/>
                </a:cxn>
                <a:cxn ang="0">
                  <a:pos x="0" y="11"/>
                </a:cxn>
                <a:cxn ang="0">
                  <a:pos x="2" y="8"/>
                </a:cxn>
                <a:cxn ang="0">
                  <a:pos x="4" y="4"/>
                </a:cxn>
                <a:cxn ang="0">
                  <a:pos x="2" y="4"/>
                </a:cxn>
                <a:cxn ang="0">
                  <a:pos x="7" y="2"/>
                </a:cxn>
                <a:cxn ang="0">
                  <a:pos x="7" y="2"/>
                </a:cxn>
                <a:cxn ang="0">
                  <a:pos x="9" y="2"/>
                </a:cxn>
                <a:cxn ang="0">
                  <a:pos x="11" y="2"/>
                </a:cxn>
                <a:cxn ang="0">
                  <a:pos x="11" y="0"/>
                </a:cxn>
                <a:cxn ang="0">
                  <a:pos x="15" y="2"/>
                </a:cxn>
              </a:cxnLst>
              <a:rect l="0" t="0" r="r" b="b"/>
              <a:pathLst>
                <a:path w="17" h="11">
                  <a:moveTo>
                    <a:pt x="15" y="2"/>
                  </a:moveTo>
                  <a:lnTo>
                    <a:pt x="17" y="4"/>
                  </a:lnTo>
                  <a:lnTo>
                    <a:pt x="15" y="4"/>
                  </a:lnTo>
                  <a:lnTo>
                    <a:pt x="15" y="4"/>
                  </a:lnTo>
                  <a:lnTo>
                    <a:pt x="15" y="4"/>
                  </a:lnTo>
                  <a:lnTo>
                    <a:pt x="13" y="2"/>
                  </a:lnTo>
                  <a:lnTo>
                    <a:pt x="13" y="4"/>
                  </a:lnTo>
                  <a:lnTo>
                    <a:pt x="11" y="6"/>
                  </a:lnTo>
                  <a:lnTo>
                    <a:pt x="11" y="8"/>
                  </a:lnTo>
                  <a:lnTo>
                    <a:pt x="11" y="6"/>
                  </a:lnTo>
                  <a:lnTo>
                    <a:pt x="9" y="6"/>
                  </a:lnTo>
                  <a:lnTo>
                    <a:pt x="11" y="4"/>
                  </a:lnTo>
                  <a:lnTo>
                    <a:pt x="11" y="2"/>
                  </a:lnTo>
                  <a:lnTo>
                    <a:pt x="9" y="2"/>
                  </a:lnTo>
                  <a:lnTo>
                    <a:pt x="7" y="4"/>
                  </a:lnTo>
                  <a:lnTo>
                    <a:pt x="7" y="4"/>
                  </a:lnTo>
                  <a:lnTo>
                    <a:pt x="7" y="4"/>
                  </a:lnTo>
                  <a:lnTo>
                    <a:pt x="4" y="6"/>
                  </a:lnTo>
                  <a:lnTo>
                    <a:pt x="4" y="8"/>
                  </a:lnTo>
                  <a:lnTo>
                    <a:pt x="2" y="11"/>
                  </a:lnTo>
                  <a:lnTo>
                    <a:pt x="0" y="11"/>
                  </a:lnTo>
                  <a:lnTo>
                    <a:pt x="2" y="8"/>
                  </a:lnTo>
                  <a:lnTo>
                    <a:pt x="4" y="4"/>
                  </a:lnTo>
                  <a:lnTo>
                    <a:pt x="2" y="4"/>
                  </a:lnTo>
                  <a:lnTo>
                    <a:pt x="7" y="2"/>
                  </a:lnTo>
                  <a:lnTo>
                    <a:pt x="7" y="2"/>
                  </a:lnTo>
                  <a:lnTo>
                    <a:pt x="9" y="2"/>
                  </a:lnTo>
                  <a:lnTo>
                    <a:pt x="11" y="2"/>
                  </a:lnTo>
                  <a:lnTo>
                    <a:pt x="11" y="0"/>
                  </a:lnTo>
                  <a:lnTo>
                    <a:pt x="15"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1" name="Freeform 256"/>
            <p:cNvSpPr>
              <a:spLocks/>
            </p:cNvSpPr>
            <p:nvPr/>
          </p:nvSpPr>
          <p:spPr bwMode="gray">
            <a:xfrm>
              <a:off x="8248650" y="2879725"/>
              <a:ext cx="20638" cy="6350"/>
            </a:xfrm>
            <a:custGeom>
              <a:avLst/>
              <a:gdLst/>
              <a:ahLst/>
              <a:cxnLst>
                <a:cxn ang="0">
                  <a:pos x="6" y="2"/>
                </a:cxn>
                <a:cxn ang="0">
                  <a:pos x="9" y="0"/>
                </a:cxn>
                <a:cxn ang="0">
                  <a:pos x="9" y="0"/>
                </a:cxn>
                <a:cxn ang="0">
                  <a:pos x="9" y="0"/>
                </a:cxn>
                <a:cxn ang="0">
                  <a:pos x="11" y="0"/>
                </a:cxn>
                <a:cxn ang="0">
                  <a:pos x="11" y="0"/>
                </a:cxn>
                <a:cxn ang="0">
                  <a:pos x="11" y="0"/>
                </a:cxn>
                <a:cxn ang="0">
                  <a:pos x="11" y="0"/>
                </a:cxn>
                <a:cxn ang="0">
                  <a:pos x="11" y="2"/>
                </a:cxn>
                <a:cxn ang="0">
                  <a:pos x="13" y="2"/>
                </a:cxn>
                <a:cxn ang="0">
                  <a:pos x="13" y="4"/>
                </a:cxn>
                <a:cxn ang="0">
                  <a:pos x="6" y="4"/>
                </a:cxn>
                <a:cxn ang="0">
                  <a:pos x="9" y="2"/>
                </a:cxn>
                <a:cxn ang="0">
                  <a:pos x="4" y="4"/>
                </a:cxn>
                <a:cxn ang="0">
                  <a:pos x="2" y="4"/>
                </a:cxn>
                <a:cxn ang="0">
                  <a:pos x="2" y="4"/>
                </a:cxn>
                <a:cxn ang="0">
                  <a:pos x="0" y="4"/>
                </a:cxn>
                <a:cxn ang="0">
                  <a:pos x="6" y="2"/>
                </a:cxn>
              </a:cxnLst>
              <a:rect l="0" t="0" r="r" b="b"/>
              <a:pathLst>
                <a:path w="13" h="4">
                  <a:moveTo>
                    <a:pt x="6" y="2"/>
                  </a:moveTo>
                  <a:lnTo>
                    <a:pt x="9" y="0"/>
                  </a:lnTo>
                  <a:lnTo>
                    <a:pt x="9" y="0"/>
                  </a:lnTo>
                  <a:lnTo>
                    <a:pt x="9" y="0"/>
                  </a:lnTo>
                  <a:lnTo>
                    <a:pt x="11" y="0"/>
                  </a:lnTo>
                  <a:lnTo>
                    <a:pt x="11" y="0"/>
                  </a:lnTo>
                  <a:lnTo>
                    <a:pt x="11" y="0"/>
                  </a:lnTo>
                  <a:lnTo>
                    <a:pt x="11" y="0"/>
                  </a:lnTo>
                  <a:lnTo>
                    <a:pt x="11" y="2"/>
                  </a:lnTo>
                  <a:lnTo>
                    <a:pt x="13" y="2"/>
                  </a:lnTo>
                  <a:lnTo>
                    <a:pt x="13" y="4"/>
                  </a:lnTo>
                  <a:lnTo>
                    <a:pt x="6" y="4"/>
                  </a:lnTo>
                  <a:lnTo>
                    <a:pt x="9" y="2"/>
                  </a:lnTo>
                  <a:lnTo>
                    <a:pt x="4" y="4"/>
                  </a:lnTo>
                  <a:lnTo>
                    <a:pt x="2" y="4"/>
                  </a:lnTo>
                  <a:lnTo>
                    <a:pt x="2" y="4"/>
                  </a:lnTo>
                  <a:lnTo>
                    <a:pt x="0" y="4"/>
                  </a:lnTo>
                  <a:lnTo>
                    <a:pt x="6"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2" name="Freeform 257"/>
            <p:cNvSpPr>
              <a:spLocks/>
            </p:cNvSpPr>
            <p:nvPr/>
          </p:nvSpPr>
          <p:spPr bwMode="gray">
            <a:xfrm>
              <a:off x="8242300" y="2862263"/>
              <a:ext cx="6350" cy="9525"/>
            </a:xfrm>
            <a:custGeom>
              <a:avLst/>
              <a:gdLst/>
              <a:ahLst/>
              <a:cxnLst>
                <a:cxn ang="0">
                  <a:pos x="2" y="0"/>
                </a:cxn>
                <a:cxn ang="0">
                  <a:pos x="4" y="0"/>
                </a:cxn>
                <a:cxn ang="0">
                  <a:pos x="4" y="0"/>
                </a:cxn>
                <a:cxn ang="0">
                  <a:pos x="4" y="0"/>
                </a:cxn>
                <a:cxn ang="0">
                  <a:pos x="4" y="0"/>
                </a:cxn>
                <a:cxn ang="0">
                  <a:pos x="2" y="4"/>
                </a:cxn>
                <a:cxn ang="0">
                  <a:pos x="4" y="4"/>
                </a:cxn>
                <a:cxn ang="0">
                  <a:pos x="2" y="6"/>
                </a:cxn>
                <a:cxn ang="0">
                  <a:pos x="2" y="6"/>
                </a:cxn>
                <a:cxn ang="0">
                  <a:pos x="2" y="4"/>
                </a:cxn>
                <a:cxn ang="0">
                  <a:pos x="2" y="4"/>
                </a:cxn>
                <a:cxn ang="0">
                  <a:pos x="2" y="4"/>
                </a:cxn>
                <a:cxn ang="0">
                  <a:pos x="2" y="4"/>
                </a:cxn>
                <a:cxn ang="0">
                  <a:pos x="0" y="2"/>
                </a:cxn>
                <a:cxn ang="0">
                  <a:pos x="2" y="2"/>
                </a:cxn>
                <a:cxn ang="0">
                  <a:pos x="2" y="2"/>
                </a:cxn>
                <a:cxn ang="0">
                  <a:pos x="2" y="0"/>
                </a:cxn>
              </a:cxnLst>
              <a:rect l="0" t="0" r="r" b="b"/>
              <a:pathLst>
                <a:path w="4" h="6">
                  <a:moveTo>
                    <a:pt x="2" y="0"/>
                  </a:moveTo>
                  <a:lnTo>
                    <a:pt x="4" y="0"/>
                  </a:lnTo>
                  <a:lnTo>
                    <a:pt x="4" y="0"/>
                  </a:lnTo>
                  <a:lnTo>
                    <a:pt x="4" y="0"/>
                  </a:lnTo>
                  <a:lnTo>
                    <a:pt x="4" y="0"/>
                  </a:lnTo>
                  <a:lnTo>
                    <a:pt x="2" y="4"/>
                  </a:lnTo>
                  <a:lnTo>
                    <a:pt x="4" y="4"/>
                  </a:lnTo>
                  <a:lnTo>
                    <a:pt x="2" y="6"/>
                  </a:lnTo>
                  <a:lnTo>
                    <a:pt x="2" y="6"/>
                  </a:lnTo>
                  <a:lnTo>
                    <a:pt x="2" y="4"/>
                  </a:lnTo>
                  <a:lnTo>
                    <a:pt x="2" y="4"/>
                  </a:lnTo>
                  <a:lnTo>
                    <a:pt x="2" y="4"/>
                  </a:lnTo>
                  <a:lnTo>
                    <a:pt x="2" y="4"/>
                  </a:lnTo>
                  <a:lnTo>
                    <a:pt x="0" y="2"/>
                  </a:lnTo>
                  <a:lnTo>
                    <a:pt x="2" y="2"/>
                  </a:lnTo>
                  <a:lnTo>
                    <a:pt x="2" y="2"/>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3" name="Freeform 258"/>
            <p:cNvSpPr>
              <a:spLocks/>
            </p:cNvSpPr>
            <p:nvPr/>
          </p:nvSpPr>
          <p:spPr bwMode="gray">
            <a:xfrm>
              <a:off x="8218488" y="2832100"/>
              <a:ext cx="23813" cy="6350"/>
            </a:xfrm>
            <a:custGeom>
              <a:avLst/>
              <a:gdLst/>
              <a:ahLst/>
              <a:cxnLst>
                <a:cxn ang="0">
                  <a:pos x="2" y="2"/>
                </a:cxn>
                <a:cxn ang="0">
                  <a:pos x="4" y="4"/>
                </a:cxn>
                <a:cxn ang="0">
                  <a:pos x="6" y="2"/>
                </a:cxn>
                <a:cxn ang="0">
                  <a:pos x="6" y="2"/>
                </a:cxn>
                <a:cxn ang="0">
                  <a:pos x="6" y="2"/>
                </a:cxn>
                <a:cxn ang="0">
                  <a:pos x="6" y="0"/>
                </a:cxn>
                <a:cxn ang="0">
                  <a:pos x="6" y="0"/>
                </a:cxn>
                <a:cxn ang="0">
                  <a:pos x="6" y="2"/>
                </a:cxn>
                <a:cxn ang="0">
                  <a:pos x="8" y="0"/>
                </a:cxn>
                <a:cxn ang="0">
                  <a:pos x="8" y="2"/>
                </a:cxn>
                <a:cxn ang="0">
                  <a:pos x="8" y="2"/>
                </a:cxn>
                <a:cxn ang="0">
                  <a:pos x="8" y="2"/>
                </a:cxn>
                <a:cxn ang="0">
                  <a:pos x="13" y="0"/>
                </a:cxn>
                <a:cxn ang="0">
                  <a:pos x="15" y="0"/>
                </a:cxn>
                <a:cxn ang="0">
                  <a:pos x="13" y="0"/>
                </a:cxn>
                <a:cxn ang="0">
                  <a:pos x="15" y="2"/>
                </a:cxn>
                <a:cxn ang="0">
                  <a:pos x="13" y="2"/>
                </a:cxn>
                <a:cxn ang="0">
                  <a:pos x="6" y="4"/>
                </a:cxn>
                <a:cxn ang="0">
                  <a:pos x="2" y="4"/>
                </a:cxn>
                <a:cxn ang="0">
                  <a:pos x="0" y="4"/>
                </a:cxn>
                <a:cxn ang="0">
                  <a:pos x="2" y="2"/>
                </a:cxn>
              </a:cxnLst>
              <a:rect l="0" t="0" r="r" b="b"/>
              <a:pathLst>
                <a:path w="15" h="4">
                  <a:moveTo>
                    <a:pt x="2" y="2"/>
                  </a:moveTo>
                  <a:lnTo>
                    <a:pt x="4" y="4"/>
                  </a:lnTo>
                  <a:lnTo>
                    <a:pt x="6" y="2"/>
                  </a:lnTo>
                  <a:lnTo>
                    <a:pt x="6" y="2"/>
                  </a:lnTo>
                  <a:lnTo>
                    <a:pt x="6" y="2"/>
                  </a:lnTo>
                  <a:lnTo>
                    <a:pt x="6" y="0"/>
                  </a:lnTo>
                  <a:lnTo>
                    <a:pt x="6" y="0"/>
                  </a:lnTo>
                  <a:lnTo>
                    <a:pt x="6" y="2"/>
                  </a:lnTo>
                  <a:lnTo>
                    <a:pt x="8" y="0"/>
                  </a:lnTo>
                  <a:lnTo>
                    <a:pt x="8" y="2"/>
                  </a:lnTo>
                  <a:lnTo>
                    <a:pt x="8" y="2"/>
                  </a:lnTo>
                  <a:lnTo>
                    <a:pt x="8" y="2"/>
                  </a:lnTo>
                  <a:lnTo>
                    <a:pt x="13" y="0"/>
                  </a:lnTo>
                  <a:lnTo>
                    <a:pt x="15" y="0"/>
                  </a:lnTo>
                  <a:lnTo>
                    <a:pt x="13" y="0"/>
                  </a:lnTo>
                  <a:lnTo>
                    <a:pt x="15" y="2"/>
                  </a:lnTo>
                  <a:lnTo>
                    <a:pt x="13" y="2"/>
                  </a:lnTo>
                  <a:lnTo>
                    <a:pt x="6" y="4"/>
                  </a:lnTo>
                  <a:lnTo>
                    <a:pt x="2" y="4"/>
                  </a:lnTo>
                  <a:lnTo>
                    <a:pt x="0" y="4"/>
                  </a:lnTo>
                  <a:lnTo>
                    <a:pt x="2"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74" name="Group 6"/>
          <p:cNvGrpSpPr>
            <a:grpSpLocks noChangeAspect="1"/>
          </p:cNvGrpSpPr>
          <p:nvPr/>
        </p:nvGrpSpPr>
        <p:grpSpPr bwMode="gray">
          <a:xfrm>
            <a:off x="4575043" y="3995361"/>
            <a:ext cx="916279" cy="1087967"/>
            <a:chOff x="2666" y="1363"/>
            <a:chExt cx="433" cy="514"/>
          </a:xfrm>
          <a:solidFill>
            <a:schemeClr val="bg1"/>
          </a:solidFill>
        </p:grpSpPr>
        <p:sp>
          <p:nvSpPr>
            <p:cNvPr id="75" name="Freeform 8"/>
            <p:cNvSpPr>
              <a:spLocks noEditPoints="1"/>
            </p:cNvSpPr>
            <p:nvPr/>
          </p:nvSpPr>
          <p:spPr bwMode="gray">
            <a:xfrm>
              <a:off x="2842" y="1363"/>
              <a:ext cx="257" cy="514"/>
            </a:xfrm>
            <a:custGeom>
              <a:avLst/>
              <a:gdLst/>
              <a:ahLst/>
              <a:cxnLst>
                <a:cxn ang="0">
                  <a:pos x="34" y="202"/>
                </a:cxn>
                <a:cxn ang="0">
                  <a:pos x="41" y="140"/>
                </a:cxn>
                <a:cxn ang="0">
                  <a:pos x="26" y="152"/>
                </a:cxn>
                <a:cxn ang="0">
                  <a:pos x="18" y="152"/>
                </a:cxn>
                <a:cxn ang="0">
                  <a:pos x="2" y="140"/>
                </a:cxn>
                <a:cxn ang="0">
                  <a:pos x="14" y="122"/>
                </a:cxn>
                <a:cxn ang="0">
                  <a:pos x="26" y="121"/>
                </a:cxn>
                <a:cxn ang="0">
                  <a:pos x="41" y="133"/>
                </a:cxn>
                <a:cxn ang="0">
                  <a:pos x="48" y="9"/>
                </a:cxn>
                <a:cxn ang="0">
                  <a:pos x="62" y="4"/>
                </a:cxn>
                <a:cxn ang="0">
                  <a:pos x="72" y="0"/>
                </a:cxn>
                <a:cxn ang="0">
                  <a:pos x="94" y="9"/>
                </a:cxn>
                <a:cxn ang="0">
                  <a:pos x="102" y="202"/>
                </a:cxn>
                <a:cxn ang="0">
                  <a:pos x="108" y="216"/>
                </a:cxn>
                <a:cxn ang="0">
                  <a:pos x="54" y="25"/>
                </a:cxn>
                <a:cxn ang="0">
                  <a:pos x="55" y="35"/>
                </a:cxn>
                <a:cxn ang="0">
                  <a:pos x="65" y="35"/>
                </a:cxn>
                <a:cxn ang="0">
                  <a:pos x="54" y="25"/>
                </a:cxn>
                <a:cxn ang="0">
                  <a:pos x="78" y="25"/>
                </a:cxn>
                <a:cxn ang="0">
                  <a:pos x="77" y="35"/>
                </a:cxn>
                <a:cxn ang="0">
                  <a:pos x="88" y="25"/>
                </a:cxn>
                <a:cxn ang="0">
                  <a:pos x="65" y="154"/>
                </a:cxn>
                <a:cxn ang="0">
                  <a:pos x="54" y="164"/>
                </a:cxn>
                <a:cxn ang="0">
                  <a:pos x="77" y="154"/>
                </a:cxn>
                <a:cxn ang="0">
                  <a:pos x="88" y="164"/>
                </a:cxn>
                <a:cxn ang="0">
                  <a:pos x="77" y="154"/>
                </a:cxn>
                <a:cxn ang="0">
                  <a:pos x="65" y="187"/>
                </a:cxn>
                <a:cxn ang="0">
                  <a:pos x="54" y="196"/>
                </a:cxn>
                <a:cxn ang="0">
                  <a:pos x="88" y="187"/>
                </a:cxn>
                <a:cxn ang="0">
                  <a:pos x="77" y="196"/>
                </a:cxn>
                <a:cxn ang="0">
                  <a:pos x="88" y="187"/>
                </a:cxn>
                <a:cxn ang="0">
                  <a:pos x="55" y="57"/>
                </a:cxn>
                <a:cxn ang="0">
                  <a:pos x="54" y="67"/>
                </a:cxn>
                <a:cxn ang="0">
                  <a:pos x="65" y="57"/>
                </a:cxn>
                <a:cxn ang="0">
                  <a:pos x="88" y="57"/>
                </a:cxn>
                <a:cxn ang="0">
                  <a:pos x="77" y="67"/>
                </a:cxn>
                <a:cxn ang="0">
                  <a:pos x="54" y="89"/>
                </a:cxn>
                <a:cxn ang="0">
                  <a:pos x="65" y="99"/>
                </a:cxn>
                <a:cxn ang="0">
                  <a:pos x="54" y="89"/>
                </a:cxn>
                <a:cxn ang="0">
                  <a:pos x="77" y="99"/>
                </a:cxn>
                <a:cxn ang="0">
                  <a:pos x="88" y="89"/>
                </a:cxn>
                <a:cxn ang="0">
                  <a:pos x="65" y="122"/>
                </a:cxn>
                <a:cxn ang="0">
                  <a:pos x="54" y="132"/>
                </a:cxn>
                <a:cxn ang="0">
                  <a:pos x="65" y="122"/>
                </a:cxn>
                <a:cxn ang="0">
                  <a:pos x="88" y="132"/>
                </a:cxn>
                <a:cxn ang="0">
                  <a:pos x="77" y="122"/>
                </a:cxn>
              </a:cxnLst>
              <a:rect l="0" t="0" r="r" b="b"/>
              <a:pathLst>
                <a:path w="108" h="216">
                  <a:moveTo>
                    <a:pt x="34" y="216"/>
                  </a:moveTo>
                  <a:cubicBezTo>
                    <a:pt x="34" y="211"/>
                    <a:pt x="34" y="207"/>
                    <a:pt x="34" y="202"/>
                  </a:cubicBezTo>
                  <a:cubicBezTo>
                    <a:pt x="36" y="202"/>
                    <a:pt x="38" y="202"/>
                    <a:pt x="41" y="202"/>
                  </a:cubicBezTo>
                  <a:cubicBezTo>
                    <a:pt x="41" y="181"/>
                    <a:pt x="41" y="161"/>
                    <a:pt x="41" y="140"/>
                  </a:cubicBezTo>
                  <a:cubicBezTo>
                    <a:pt x="32" y="140"/>
                    <a:pt x="23" y="140"/>
                    <a:pt x="14" y="140"/>
                  </a:cubicBezTo>
                  <a:cubicBezTo>
                    <a:pt x="18" y="144"/>
                    <a:pt x="22" y="148"/>
                    <a:pt x="26" y="152"/>
                  </a:cubicBezTo>
                  <a:cubicBezTo>
                    <a:pt x="25" y="152"/>
                    <a:pt x="25" y="152"/>
                    <a:pt x="25" y="152"/>
                  </a:cubicBezTo>
                  <a:cubicBezTo>
                    <a:pt x="23" y="152"/>
                    <a:pt x="20" y="152"/>
                    <a:pt x="18" y="152"/>
                  </a:cubicBezTo>
                  <a:cubicBezTo>
                    <a:pt x="16" y="152"/>
                    <a:pt x="14" y="152"/>
                    <a:pt x="13" y="150"/>
                  </a:cubicBezTo>
                  <a:cubicBezTo>
                    <a:pt x="9" y="146"/>
                    <a:pt x="6" y="143"/>
                    <a:pt x="2" y="140"/>
                  </a:cubicBezTo>
                  <a:cubicBezTo>
                    <a:pt x="0" y="138"/>
                    <a:pt x="0" y="136"/>
                    <a:pt x="2" y="134"/>
                  </a:cubicBezTo>
                  <a:cubicBezTo>
                    <a:pt x="6" y="130"/>
                    <a:pt x="10" y="126"/>
                    <a:pt x="14" y="122"/>
                  </a:cubicBezTo>
                  <a:cubicBezTo>
                    <a:pt x="15" y="121"/>
                    <a:pt x="15" y="121"/>
                    <a:pt x="16" y="121"/>
                  </a:cubicBezTo>
                  <a:cubicBezTo>
                    <a:pt x="19" y="121"/>
                    <a:pt x="22" y="121"/>
                    <a:pt x="26" y="121"/>
                  </a:cubicBezTo>
                  <a:cubicBezTo>
                    <a:pt x="22" y="125"/>
                    <a:pt x="18" y="129"/>
                    <a:pt x="14" y="133"/>
                  </a:cubicBezTo>
                  <a:cubicBezTo>
                    <a:pt x="23" y="133"/>
                    <a:pt x="32" y="133"/>
                    <a:pt x="41" y="133"/>
                  </a:cubicBezTo>
                  <a:cubicBezTo>
                    <a:pt x="41" y="92"/>
                    <a:pt x="41" y="51"/>
                    <a:pt x="41" y="10"/>
                  </a:cubicBezTo>
                  <a:cubicBezTo>
                    <a:pt x="43" y="10"/>
                    <a:pt x="46" y="10"/>
                    <a:pt x="48" y="9"/>
                  </a:cubicBezTo>
                  <a:cubicBezTo>
                    <a:pt x="49" y="9"/>
                    <a:pt x="50" y="9"/>
                    <a:pt x="51" y="9"/>
                  </a:cubicBezTo>
                  <a:cubicBezTo>
                    <a:pt x="55" y="7"/>
                    <a:pt x="58" y="6"/>
                    <a:pt x="62" y="4"/>
                  </a:cubicBezTo>
                  <a:cubicBezTo>
                    <a:pt x="64" y="3"/>
                    <a:pt x="67" y="1"/>
                    <a:pt x="69" y="0"/>
                  </a:cubicBezTo>
                  <a:cubicBezTo>
                    <a:pt x="70" y="0"/>
                    <a:pt x="71" y="0"/>
                    <a:pt x="72" y="0"/>
                  </a:cubicBezTo>
                  <a:cubicBezTo>
                    <a:pt x="78" y="3"/>
                    <a:pt x="85" y="6"/>
                    <a:pt x="91" y="9"/>
                  </a:cubicBezTo>
                  <a:cubicBezTo>
                    <a:pt x="92" y="9"/>
                    <a:pt x="93" y="9"/>
                    <a:pt x="94" y="9"/>
                  </a:cubicBezTo>
                  <a:cubicBezTo>
                    <a:pt x="97" y="10"/>
                    <a:pt x="99" y="10"/>
                    <a:pt x="102" y="10"/>
                  </a:cubicBezTo>
                  <a:cubicBezTo>
                    <a:pt x="102" y="74"/>
                    <a:pt x="102" y="138"/>
                    <a:pt x="102" y="202"/>
                  </a:cubicBezTo>
                  <a:cubicBezTo>
                    <a:pt x="104" y="202"/>
                    <a:pt x="106" y="202"/>
                    <a:pt x="108" y="202"/>
                  </a:cubicBezTo>
                  <a:cubicBezTo>
                    <a:pt x="108" y="207"/>
                    <a:pt x="108" y="211"/>
                    <a:pt x="108" y="216"/>
                  </a:cubicBezTo>
                  <a:cubicBezTo>
                    <a:pt x="84" y="216"/>
                    <a:pt x="59" y="216"/>
                    <a:pt x="34" y="216"/>
                  </a:cubicBezTo>
                  <a:close/>
                  <a:moveTo>
                    <a:pt x="54" y="25"/>
                  </a:moveTo>
                  <a:cubicBezTo>
                    <a:pt x="54" y="28"/>
                    <a:pt x="54" y="31"/>
                    <a:pt x="54" y="34"/>
                  </a:cubicBezTo>
                  <a:cubicBezTo>
                    <a:pt x="54" y="34"/>
                    <a:pt x="55" y="35"/>
                    <a:pt x="55" y="35"/>
                  </a:cubicBezTo>
                  <a:cubicBezTo>
                    <a:pt x="57" y="35"/>
                    <a:pt x="59" y="35"/>
                    <a:pt x="60" y="35"/>
                  </a:cubicBezTo>
                  <a:cubicBezTo>
                    <a:pt x="62" y="35"/>
                    <a:pt x="63" y="35"/>
                    <a:pt x="65" y="35"/>
                  </a:cubicBezTo>
                  <a:cubicBezTo>
                    <a:pt x="65" y="31"/>
                    <a:pt x="65" y="28"/>
                    <a:pt x="65" y="25"/>
                  </a:cubicBezTo>
                  <a:cubicBezTo>
                    <a:pt x="61" y="25"/>
                    <a:pt x="58" y="25"/>
                    <a:pt x="54" y="25"/>
                  </a:cubicBezTo>
                  <a:close/>
                  <a:moveTo>
                    <a:pt x="88" y="25"/>
                  </a:moveTo>
                  <a:cubicBezTo>
                    <a:pt x="85" y="25"/>
                    <a:pt x="81" y="25"/>
                    <a:pt x="78" y="25"/>
                  </a:cubicBezTo>
                  <a:cubicBezTo>
                    <a:pt x="78" y="25"/>
                    <a:pt x="77" y="25"/>
                    <a:pt x="77" y="25"/>
                  </a:cubicBezTo>
                  <a:cubicBezTo>
                    <a:pt x="77" y="28"/>
                    <a:pt x="77" y="31"/>
                    <a:pt x="77" y="35"/>
                  </a:cubicBezTo>
                  <a:cubicBezTo>
                    <a:pt x="81" y="35"/>
                    <a:pt x="85" y="35"/>
                    <a:pt x="88" y="35"/>
                  </a:cubicBezTo>
                  <a:cubicBezTo>
                    <a:pt x="88" y="31"/>
                    <a:pt x="88" y="28"/>
                    <a:pt x="88" y="25"/>
                  </a:cubicBezTo>
                  <a:close/>
                  <a:moveTo>
                    <a:pt x="65" y="164"/>
                  </a:moveTo>
                  <a:cubicBezTo>
                    <a:pt x="65" y="161"/>
                    <a:pt x="65" y="158"/>
                    <a:pt x="65" y="154"/>
                  </a:cubicBezTo>
                  <a:cubicBezTo>
                    <a:pt x="61" y="154"/>
                    <a:pt x="58" y="154"/>
                    <a:pt x="54" y="154"/>
                  </a:cubicBezTo>
                  <a:cubicBezTo>
                    <a:pt x="54" y="158"/>
                    <a:pt x="54" y="161"/>
                    <a:pt x="54" y="164"/>
                  </a:cubicBezTo>
                  <a:cubicBezTo>
                    <a:pt x="58" y="164"/>
                    <a:pt x="61" y="164"/>
                    <a:pt x="65" y="164"/>
                  </a:cubicBezTo>
                  <a:close/>
                  <a:moveTo>
                    <a:pt x="77" y="154"/>
                  </a:moveTo>
                  <a:cubicBezTo>
                    <a:pt x="77" y="158"/>
                    <a:pt x="77" y="161"/>
                    <a:pt x="77" y="164"/>
                  </a:cubicBezTo>
                  <a:cubicBezTo>
                    <a:pt x="81" y="164"/>
                    <a:pt x="85" y="164"/>
                    <a:pt x="88" y="164"/>
                  </a:cubicBezTo>
                  <a:cubicBezTo>
                    <a:pt x="88" y="161"/>
                    <a:pt x="88" y="158"/>
                    <a:pt x="88" y="154"/>
                  </a:cubicBezTo>
                  <a:cubicBezTo>
                    <a:pt x="85" y="154"/>
                    <a:pt x="81" y="154"/>
                    <a:pt x="77" y="154"/>
                  </a:cubicBezTo>
                  <a:close/>
                  <a:moveTo>
                    <a:pt x="65" y="196"/>
                  </a:moveTo>
                  <a:cubicBezTo>
                    <a:pt x="65" y="193"/>
                    <a:pt x="65" y="190"/>
                    <a:pt x="65" y="187"/>
                  </a:cubicBezTo>
                  <a:cubicBezTo>
                    <a:pt x="61" y="187"/>
                    <a:pt x="58" y="187"/>
                    <a:pt x="54" y="187"/>
                  </a:cubicBezTo>
                  <a:cubicBezTo>
                    <a:pt x="54" y="190"/>
                    <a:pt x="54" y="193"/>
                    <a:pt x="54" y="196"/>
                  </a:cubicBezTo>
                  <a:cubicBezTo>
                    <a:pt x="58" y="196"/>
                    <a:pt x="61" y="196"/>
                    <a:pt x="65" y="196"/>
                  </a:cubicBezTo>
                  <a:close/>
                  <a:moveTo>
                    <a:pt x="88" y="187"/>
                  </a:moveTo>
                  <a:cubicBezTo>
                    <a:pt x="85" y="187"/>
                    <a:pt x="81" y="187"/>
                    <a:pt x="77" y="187"/>
                  </a:cubicBezTo>
                  <a:cubicBezTo>
                    <a:pt x="77" y="190"/>
                    <a:pt x="77" y="193"/>
                    <a:pt x="77" y="196"/>
                  </a:cubicBezTo>
                  <a:cubicBezTo>
                    <a:pt x="81" y="196"/>
                    <a:pt x="85" y="196"/>
                    <a:pt x="88" y="196"/>
                  </a:cubicBezTo>
                  <a:cubicBezTo>
                    <a:pt x="88" y="193"/>
                    <a:pt x="88" y="190"/>
                    <a:pt x="88" y="187"/>
                  </a:cubicBezTo>
                  <a:close/>
                  <a:moveTo>
                    <a:pt x="65" y="57"/>
                  </a:moveTo>
                  <a:cubicBezTo>
                    <a:pt x="61" y="57"/>
                    <a:pt x="58" y="57"/>
                    <a:pt x="55" y="57"/>
                  </a:cubicBezTo>
                  <a:cubicBezTo>
                    <a:pt x="55" y="57"/>
                    <a:pt x="54" y="57"/>
                    <a:pt x="54" y="58"/>
                  </a:cubicBezTo>
                  <a:cubicBezTo>
                    <a:pt x="54" y="61"/>
                    <a:pt x="54" y="64"/>
                    <a:pt x="54" y="67"/>
                  </a:cubicBezTo>
                  <a:cubicBezTo>
                    <a:pt x="58" y="67"/>
                    <a:pt x="61" y="67"/>
                    <a:pt x="65" y="67"/>
                  </a:cubicBezTo>
                  <a:cubicBezTo>
                    <a:pt x="65" y="64"/>
                    <a:pt x="65" y="60"/>
                    <a:pt x="65" y="57"/>
                  </a:cubicBezTo>
                  <a:close/>
                  <a:moveTo>
                    <a:pt x="88" y="67"/>
                  </a:moveTo>
                  <a:cubicBezTo>
                    <a:pt x="88" y="64"/>
                    <a:pt x="88" y="60"/>
                    <a:pt x="88" y="57"/>
                  </a:cubicBezTo>
                  <a:cubicBezTo>
                    <a:pt x="84" y="57"/>
                    <a:pt x="81" y="57"/>
                    <a:pt x="77" y="57"/>
                  </a:cubicBezTo>
                  <a:cubicBezTo>
                    <a:pt x="77" y="60"/>
                    <a:pt x="77" y="64"/>
                    <a:pt x="77" y="67"/>
                  </a:cubicBezTo>
                  <a:cubicBezTo>
                    <a:pt x="81" y="67"/>
                    <a:pt x="85" y="67"/>
                    <a:pt x="88" y="67"/>
                  </a:cubicBezTo>
                  <a:close/>
                  <a:moveTo>
                    <a:pt x="54" y="89"/>
                  </a:moveTo>
                  <a:cubicBezTo>
                    <a:pt x="54" y="93"/>
                    <a:pt x="54" y="96"/>
                    <a:pt x="54" y="99"/>
                  </a:cubicBezTo>
                  <a:cubicBezTo>
                    <a:pt x="58" y="99"/>
                    <a:pt x="61" y="99"/>
                    <a:pt x="65" y="99"/>
                  </a:cubicBezTo>
                  <a:cubicBezTo>
                    <a:pt x="65" y="96"/>
                    <a:pt x="65" y="93"/>
                    <a:pt x="65" y="89"/>
                  </a:cubicBezTo>
                  <a:cubicBezTo>
                    <a:pt x="61" y="89"/>
                    <a:pt x="58" y="89"/>
                    <a:pt x="54" y="89"/>
                  </a:cubicBezTo>
                  <a:close/>
                  <a:moveTo>
                    <a:pt x="77" y="89"/>
                  </a:moveTo>
                  <a:cubicBezTo>
                    <a:pt x="77" y="93"/>
                    <a:pt x="77" y="96"/>
                    <a:pt x="77" y="99"/>
                  </a:cubicBezTo>
                  <a:cubicBezTo>
                    <a:pt x="81" y="99"/>
                    <a:pt x="85" y="99"/>
                    <a:pt x="88" y="99"/>
                  </a:cubicBezTo>
                  <a:cubicBezTo>
                    <a:pt x="88" y="96"/>
                    <a:pt x="88" y="93"/>
                    <a:pt x="88" y="89"/>
                  </a:cubicBezTo>
                  <a:cubicBezTo>
                    <a:pt x="85" y="89"/>
                    <a:pt x="81" y="89"/>
                    <a:pt x="77" y="89"/>
                  </a:cubicBezTo>
                  <a:close/>
                  <a:moveTo>
                    <a:pt x="65" y="122"/>
                  </a:moveTo>
                  <a:cubicBezTo>
                    <a:pt x="61" y="122"/>
                    <a:pt x="58" y="122"/>
                    <a:pt x="54" y="122"/>
                  </a:cubicBezTo>
                  <a:cubicBezTo>
                    <a:pt x="54" y="125"/>
                    <a:pt x="54" y="129"/>
                    <a:pt x="54" y="132"/>
                  </a:cubicBezTo>
                  <a:cubicBezTo>
                    <a:pt x="58" y="132"/>
                    <a:pt x="61" y="132"/>
                    <a:pt x="65" y="132"/>
                  </a:cubicBezTo>
                  <a:cubicBezTo>
                    <a:pt x="65" y="128"/>
                    <a:pt x="65" y="125"/>
                    <a:pt x="65" y="122"/>
                  </a:cubicBezTo>
                  <a:close/>
                  <a:moveTo>
                    <a:pt x="77" y="132"/>
                  </a:moveTo>
                  <a:cubicBezTo>
                    <a:pt x="81" y="132"/>
                    <a:pt x="85" y="132"/>
                    <a:pt x="88" y="132"/>
                  </a:cubicBezTo>
                  <a:cubicBezTo>
                    <a:pt x="88" y="128"/>
                    <a:pt x="88" y="125"/>
                    <a:pt x="88" y="122"/>
                  </a:cubicBezTo>
                  <a:cubicBezTo>
                    <a:pt x="85" y="122"/>
                    <a:pt x="81" y="122"/>
                    <a:pt x="77" y="122"/>
                  </a:cubicBezTo>
                  <a:cubicBezTo>
                    <a:pt x="77" y="125"/>
                    <a:pt x="77" y="128"/>
                    <a:pt x="77" y="1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6" name="Freeform 9"/>
            <p:cNvSpPr>
              <a:spLocks noEditPoints="1"/>
            </p:cNvSpPr>
            <p:nvPr/>
          </p:nvSpPr>
          <p:spPr bwMode="gray">
            <a:xfrm>
              <a:off x="2666" y="1363"/>
              <a:ext cx="257" cy="514"/>
            </a:xfrm>
            <a:custGeom>
              <a:avLst/>
              <a:gdLst/>
              <a:ahLst/>
              <a:cxnLst>
                <a:cxn ang="0">
                  <a:pos x="14" y="7"/>
                </a:cxn>
                <a:cxn ang="0">
                  <a:pos x="60" y="0"/>
                </a:cxn>
                <a:cxn ang="0">
                  <a:pos x="67" y="7"/>
                </a:cxn>
                <a:cxn ang="0">
                  <a:pos x="94" y="66"/>
                </a:cxn>
                <a:cxn ang="0">
                  <a:pos x="83" y="54"/>
                </a:cxn>
                <a:cxn ang="0">
                  <a:pos x="97" y="57"/>
                </a:cxn>
                <a:cxn ang="0">
                  <a:pos x="106" y="73"/>
                </a:cxn>
                <a:cxn ang="0">
                  <a:pos x="93" y="85"/>
                </a:cxn>
                <a:cxn ang="0">
                  <a:pos x="94" y="73"/>
                </a:cxn>
                <a:cxn ang="0">
                  <a:pos x="69" y="73"/>
                </a:cxn>
                <a:cxn ang="0">
                  <a:pos x="68" y="201"/>
                </a:cxn>
                <a:cxn ang="0">
                  <a:pos x="74" y="202"/>
                </a:cxn>
                <a:cxn ang="0">
                  <a:pos x="0" y="216"/>
                </a:cxn>
                <a:cxn ang="0">
                  <a:pos x="7" y="202"/>
                </a:cxn>
                <a:cxn ang="0">
                  <a:pos x="56" y="91"/>
                </a:cxn>
                <a:cxn ang="0">
                  <a:pos x="18" y="98"/>
                </a:cxn>
                <a:cxn ang="0">
                  <a:pos x="56" y="91"/>
                </a:cxn>
                <a:cxn ang="0">
                  <a:pos x="18" y="131"/>
                </a:cxn>
                <a:cxn ang="0">
                  <a:pos x="56" y="123"/>
                </a:cxn>
                <a:cxn ang="0">
                  <a:pos x="56" y="26"/>
                </a:cxn>
                <a:cxn ang="0">
                  <a:pos x="18" y="34"/>
                </a:cxn>
                <a:cxn ang="0">
                  <a:pos x="50" y="34"/>
                </a:cxn>
                <a:cxn ang="0">
                  <a:pos x="56" y="33"/>
                </a:cxn>
                <a:cxn ang="0">
                  <a:pos x="18" y="66"/>
                </a:cxn>
                <a:cxn ang="0">
                  <a:pos x="55" y="66"/>
                </a:cxn>
                <a:cxn ang="0">
                  <a:pos x="56" y="60"/>
                </a:cxn>
                <a:cxn ang="0">
                  <a:pos x="19" y="58"/>
                </a:cxn>
                <a:cxn ang="0">
                  <a:pos x="18" y="66"/>
                </a:cxn>
                <a:cxn ang="0">
                  <a:pos x="19" y="163"/>
                </a:cxn>
                <a:cxn ang="0">
                  <a:pos x="56" y="163"/>
                </a:cxn>
                <a:cxn ang="0">
                  <a:pos x="56" y="156"/>
                </a:cxn>
                <a:cxn ang="0">
                  <a:pos x="18" y="163"/>
                </a:cxn>
                <a:cxn ang="0">
                  <a:pos x="56" y="189"/>
                </a:cxn>
                <a:cxn ang="0">
                  <a:pos x="19" y="188"/>
                </a:cxn>
                <a:cxn ang="0">
                  <a:pos x="18" y="195"/>
                </a:cxn>
              </a:cxnLst>
              <a:rect l="0" t="0" r="r" b="b"/>
              <a:pathLst>
                <a:path w="108" h="216">
                  <a:moveTo>
                    <a:pt x="7" y="7"/>
                  </a:moveTo>
                  <a:cubicBezTo>
                    <a:pt x="9" y="7"/>
                    <a:pt x="11" y="7"/>
                    <a:pt x="14" y="7"/>
                  </a:cubicBezTo>
                  <a:cubicBezTo>
                    <a:pt x="14" y="5"/>
                    <a:pt x="14" y="2"/>
                    <a:pt x="14" y="0"/>
                  </a:cubicBezTo>
                  <a:cubicBezTo>
                    <a:pt x="29" y="0"/>
                    <a:pt x="45" y="0"/>
                    <a:pt x="60" y="0"/>
                  </a:cubicBezTo>
                  <a:cubicBezTo>
                    <a:pt x="60" y="2"/>
                    <a:pt x="60" y="5"/>
                    <a:pt x="60" y="7"/>
                  </a:cubicBezTo>
                  <a:cubicBezTo>
                    <a:pt x="63" y="7"/>
                    <a:pt x="65" y="7"/>
                    <a:pt x="67" y="7"/>
                  </a:cubicBezTo>
                  <a:cubicBezTo>
                    <a:pt x="67" y="27"/>
                    <a:pt x="67" y="46"/>
                    <a:pt x="67" y="66"/>
                  </a:cubicBezTo>
                  <a:cubicBezTo>
                    <a:pt x="76" y="66"/>
                    <a:pt x="85" y="66"/>
                    <a:pt x="94" y="66"/>
                  </a:cubicBezTo>
                  <a:cubicBezTo>
                    <a:pt x="90" y="62"/>
                    <a:pt x="87" y="58"/>
                    <a:pt x="83" y="54"/>
                  </a:cubicBezTo>
                  <a:cubicBezTo>
                    <a:pt x="83" y="54"/>
                    <a:pt x="83" y="54"/>
                    <a:pt x="83" y="54"/>
                  </a:cubicBezTo>
                  <a:cubicBezTo>
                    <a:pt x="85" y="54"/>
                    <a:pt x="87" y="54"/>
                    <a:pt x="89" y="54"/>
                  </a:cubicBezTo>
                  <a:cubicBezTo>
                    <a:pt x="92" y="54"/>
                    <a:pt x="95" y="55"/>
                    <a:pt x="97" y="57"/>
                  </a:cubicBezTo>
                  <a:cubicBezTo>
                    <a:pt x="100" y="61"/>
                    <a:pt x="103" y="63"/>
                    <a:pt x="106" y="66"/>
                  </a:cubicBezTo>
                  <a:cubicBezTo>
                    <a:pt x="108" y="68"/>
                    <a:pt x="108" y="71"/>
                    <a:pt x="106" y="73"/>
                  </a:cubicBezTo>
                  <a:cubicBezTo>
                    <a:pt x="102" y="76"/>
                    <a:pt x="98" y="80"/>
                    <a:pt x="94" y="84"/>
                  </a:cubicBezTo>
                  <a:cubicBezTo>
                    <a:pt x="94" y="85"/>
                    <a:pt x="93" y="85"/>
                    <a:pt x="93" y="85"/>
                  </a:cubicBezTo>
                  <a:cubicBezTo>
                    <a:pt x="90" y="85"/>
                    <a:pt x="86" y="85"/>
                    <a:pt x="83" y="85"/>
                  </a:cubicBezTo>
                  <a:cubicBezTo>
                    <a:pt x="87" y="81"/>
                    <a:pt x="90" y="77"/>
                    <a:pt x="94" y="73"/>
                  </a:cubicBezTo>
                  <a:cubicBezTo>
                    <a:pt x="94" y="73"/>
                    <a:pt x="93" y="73"/>
                    <a:pt x="93" y="73"/>
                  </a:cubicBezTo>
                  <a:cubicBezTo>
                    <a:pt x="85" y="73"/>
                    <a:pt x="77" y="73"/>
                    <a:pt x="69" y="73"/>
                  </a:cubicBezTo>
                  <a:cubicBezTo>
                    <a:pt x="68" y="73"/>
                    <a:pt x="67" y="74"/>
                    <a:pt x="67" y="75"/>
                  </a:cubicBezTo>
                  <a:cubicBezTo>
                    <a:pt x="68" y="117"/>
                    <a:pt x="68" y="159"/>
                    <a:pt x="68" y="201"/>
                  </a:cubicBezTo>
                  <a:cubicBezTo>
                    <a:pt x="68" y="201"/>
                    <a:pt x="68" y="201"/>
                    <a:pt x="68" y="202"/>
                  </a:cubicBezTo>
                  <a:cubicBezTo>
                    <a:pt x="70" y="202"/>
                    <a:pt x="72" y="202"/>
                    <a:pt x="74" y="202"/>
                  </a:cubicBezTo>
                  <a:cubicBezTo>
                    <a:pt x="74" y="207"/>
                    <a:pt x="74" y="211"/>
                    <a:pt x="74" y="216"/>
                  </a:cubicBezTo>
                  <a:cubicBezTo>
                    <a:pt x="49" y="216"/>
                    <a:pt x="25" y="216"/>
                    <a:pt x="0" y="216"/>
                  </a:cubicBezTo>
                  <a:cubicBezTo>
                    <a:pt x="0" y="211"/>
                    <a:pt x="0" y="207"/>
                    <a:pt x="0" y="202"/>
                  </a:cubicBezTo>
                  <a:cubicBezTo>
                    <a:pt x="2" y="202"/>
                    <a:pt x="4" y="202"/>
                    <a:pt x="7" y="202"/>
                  </a:cubicBezTo>
                  <a:cubicBezTo>
                    <a:pt x="7" y="137"/>
                    <a:pt x="7" y="72"/>
                    <a:pt x="7" y="7"/>
                  </a:cubicBezTo>
                  <a:close/>
                  <a:moveTo>
                    <a:pt x="56" y="91"/>
                  </a:moveTo>
                  <a:cubicBezTo>
                    <a:pt x="43" y="91"/>
                    <a:pt x="31" y="91"/>
                    <a:pt x="18" y="91"/>
                  </a:cubicBezTo>
                  <a:cubicBezTo>
                    <a:pt x="18" y="93"/>
                    <a:pt x="18" y="96"/>
                    <a:pt x="18" y="98"/>
                  </a:cubicBezTo>
                  <a:cubicBezTo>
                    <a:pt x="31" y="98"/>
                    <a:pt x="43" y="98"/>
                    <a:pt x="56" y="98"/>
                  </a:cubicBezTo>
                  <a:cubicBezTo>
                    <a:pt x="56" y="96"/>
                    <a:pt x="56" y="93"/>
                    <a:pt x="56" y="91"/>
                  </a:cubicBezTo>
                  <a:close/>
                  <a:moveTo>
                    <a:pt x="18" y="123"/>
                  </a:moveTo>
                  <a:cubicBezTo>
                    <a:pt x="18" y="126"/>
                    <a:pt x="18" y="128"/>
                    <a:pt x="18" y="131"/>
                  </a:cubicBezTo>
                  <a:cubicBezTo>
                    <a:pt x="31" y="131"/>
                    <a:pt x="43" y="131"/>
                    <a:pt x="56" y="131"/>
                  </a:cubicBezTo>
                  <a:cubicBezTo>
                    <a:pt x="56" y="128"/>
                    <a:pt x="56" y="126"/>
                    <a:pt x="56" y="123"/>
                  </a:cubicBezTo>
                  <a:cubicBezTo>
                    <a:pt x="43" y="123"/>
                    <a:pt x="31" y="123"/>
                    <a:pt x="18" y="123"/>
                  </a:cubicBezTo>
                  <a:close/>
                  <a:moveTo>
                    <a:pt x="56" y="26"/>
                  </a:moveTo>
                  <a:cubicBezTo>
                    <a:pt x="43" y="26"/>
                    <a:pt x="31" y="26"/>
                    <a:pt x="18" y="26"/>
                  </a:cubicBezTo>
                  <a:cubicBezTo>
                    <a:pt x="18" y="29"/>
                    <a:pt x="18" y="31"/>
                    <a:pt x="18" y="34"/>
                  </a:cubicBezTo>
                  <a:cubicBezTo>
                    <a:pt x="18" y="34"/>
                    <a:pt x="19" y="34"/>
                    <a:pt x="20" y="34"/>
                  </a:cubicBezTo>
                  <a:cubicBezTo>
                    <a:pt x="30" y="34"/>
                    <a:pt x="40" y="34"/>
                    <a:pt x="50" y="34"/>
                  </a:cubicBezTo>
                  <a:cubicBezTo>
                    <a:pt x="52" y="34"/>
                    <a:pt x="54" y="34"/>
                    <a:pt x="55" y="33"/>
                  </a:cubicBezTo>
                  <a:cubicBezTo>
                    <a:pt x="56" y="33"/>
                    <a:pt x="56" y="33"/>
                    <a:pt x="56" y="33"/>
                  </a:cubicBezTo>
                  <a:cubicBezTo>
                    <a:pt x="56" y="31"/>
                    <a:pt x="56" y="28"/>
                    <a:pt x="56" y="26"/>
                  </a:cubicBezTo>
                  <a:close/>
                  <a:moveTo>
                    <a:pt x="18" y="66"/>
                  </a:moveTo>
                  <a:cubicBezTo>
                    <a:pt x="21" y="66"/>
                    <a:pt x="23" y="66"/>
                    <a:pt x="26" y="66"/>
                  </a:cubicBezTo>
                  <a:cubicBezTo>
                    <a:pt x="35" y="66"/>
                    <a:pt x="45" y="66"/>
                    <a:pt x="55" y="66"/>
                  </a:cubicBezTo>
                  <a:cubicBezTo>
                    <a:pt x="56" y="66"/>
                    <a:pt x="56" y="66"/>
                    <a:pt x="56" y="64"/>
                  </a:cubicBezTo>
                  <a:cubicBezTo>
                    <a:pt x="56" y="63"/>
                    <a:pt x="56" y="61"/>
                    <a:pt x="56" y="60"/>
                  </a:cubicBezTo>
                  <a:cubicBezTo>
                    <a:pt x="56" y="58"/>
                    <a:pt x="56" y="58"/>
                    <a:pt x="55" y="58"/>
                  </a:cubicBezTo>
                  <a:cubicBezTo>
                    <a:pt x="43" y="58"/>
                    <a:pt x="31" y="58"/>
                    <a:pt x="19" y="58"/>
                  </a:cubicBezTo>
                  <a:cubicBezTo>
                    <a:pt x="19" y="58"/>
                    <a:pt x="18" y="58"/>
                    <a:pt x="18" y="58"/>
                  </a:cubicBezTo>
                  <a:cubicBezTo>
                    <a:pt x="18" y="61"/>
                    <a:pt x="18" y="63"/>
                    <a:pt x="18" y="66"/>
                  </a:cubicBezTo>
                  <a:close/>
                  <a:moveTo>
                    <a:pt x="18" y="163"/>
                  </a:moveTo>
                  <a:cubicBezTo>
                    <a:pt x="18" y="163"/>
                    <a:pt x="19" y="163"/>
                    <a:pt x="19" y="163"/>
                  </a:cubicBezTo>
                  <a:cubicBezTo>
                    <a:pt x="31" y="163"/>
                    <a:pt x="43" y="163"/>
                    <a:pt x="55" y="163"/>
                  </a:cubicBezTo>
                  <a:cubicBezTo>
                    <a:pt x="55" y="163"/>
                    <a:pt x="55" y="163"/>
                    <a:pt x="56" y="163"/>
                  </a:cubicBezTo>
                  <a:cubicBezTo>
                    <a:pt x="56" y="163"/>
                    <a:pt x="56" y="163"/>
                    <a:pt x="56" y="162"/>
                  </a:cubicBezTo>
                  <a:cubicBezTo>
                    <a:pt x="56" y="160"/>
                    <a:pt x="56" y="158"/>
                    <a:pt x="56" y="156"/>
                  </a:cubicBezTo>
                  <a:cubicBezTo>
                    <a:pt x="43" y="156"/>
                    <a:pt x="31" y="156"/>
                    <a:pt x="18" y="156"/>
                  </a:cubicBezTo>
                  <a:cubicBezTo>
                    <a:pt x="18" y="158"/>
                    <a:pt x="18" y="160"/>
                    <a:pt x="18" y="163"/>
                  </a:cubicBezTo>
                  <a:close/>
                  <a:moveTo>
                    <a:pt x="56" y="195"/>
                  </a:moveTo>
                  <a:cubicBezTo>
                    <a:pt x="56" y="193"/>
                    <a:pt x="56" y="191"/>
                    <a:pt x="56" y="189"/>
                  </a:cubicBezTo>
                  <a:cubicBezTo>
                    <a:pt x="56" y="188"/>
                    <a:pt x="56" y="188"/>
                    <a:pt x="55" y="188"/>
                  </a:cubicBezTo>
                  <a:cubicBezTo>
                    <a:pt x="43" y="188"/>
                    <a:pt x="31" y="188"/>
                    <a:pt x="19" y="188"/>
                  </a:cubicBezTo>
                  <a:cubicBezTo>
                    <a:pt x="19" y="188"/>
                    <a:pt x="18" y="188"/>
                    <a:pt x="18" y="188"/>
                  </a:cubicBezTo>
                  <a:cubicBezTo>
                    <a:pt x="18" y="190"/>
                    <a:pt x="18" y="193"/>
                    <a:pt x="18" y="195"/>
                  </a:cubicBezTo>
                  <a:cubicBezTo>
                    <a:pt x="31" y="195"/>
                    <a:pt x="43" y="195"/>
                    <a:pt x="56" y="19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77" name="Group 40"/>
          <p:cNvGrpSpPr>
            <a:grpSpLocks noChangeAspect="1"/>
          </p:cNvGrpSpPr>
          <p:nvPr/>
        </p:nvGrpSpPr>
        <p:grpSpPr bwMode="gray">
          <a:xfrm>
            <a:off x="605516" y="2449286"/>
            <a:ext cx="713441" cy="870857"/>
            <a:chOff x="2174" y="803"/>
            <a:chExt cx="1407" cy="1717"/>
          </a:xfrm>
          <a:solidFill>
            <a:schemeClr val="bg1"/>
          </a:solidFill>
        </p:grpSpPr>
        <p:sp>
          <p:nvSpPr>
            <p:cNvPr id="78" name="Freeform 42"/>
            <p:cNvSpPr>
              <a:spLocks/>
            </p:cNvSpPr>
            <p:nvPr/>
          </p:nvSpPr>
          <p:spPr bwMode="gray">
            <a:xfrm>
              <a:off x="2174" y="1580"/>
              <a:ext cx="1407" cy="940"/>
            </a:xfrm>
            <a:custGeom>
              <a:avLst/>
              <a:gdLst/>
              <a:ahLst/>
              <a:cxnLst>
                <a:cxn ang="0">
                  <a:pos x="97" y="145"/>
                </a:cxn>
                <a:cxn ang="0">
                  <a:pos x="97" y="397"/>
                </a:cxn>
                <a:cxn ang="0">
                  <a:pos x="0" y="397"/>
                </a:cxn>
                <a:cxn ang="0">
                  <a:pos x="10" y="293"/>
                </a:cxn>
                <a:cxn ang="0">
                  <a:pos x="29" y="98"/>
                </a:cxn>
                <a:cxn ang="0">
                  <a:pos x="57" y="58"/>
                </a:cxn>
                <a:cxn ang="0">
                  <a:pos x="207" y="0"/>
                </a:cxn>
                <a:cxn ang="0">
                  <a:pos x="268" y="119"/>
                </a:cxn>
                <a:cxn ang="0">
                  <a:pos x="274" y="118"/>
                </a:cxn>
                <a:cxn ang="0">
                  <a:pos x="271" y="77"/>
                </a:cxn>
                <a:cxn ang="0">
                  <a:pos x="256" y="34"/>
                </a:cxn>
                <a:cxn ang="0">
                  <a:pos x="339" y="34"/>
                </a:cxn>
                <a:cxn ang="0">
                  <a:pos x="325" y="127"/>
                </a:cxn>
                <a:cxn ang="0">
                  <a:pos x="386" y="0"/>
                </a:cxn>
                <a:cxn ang="0">
                  <a:pos x="443" y="22"/>
                </a:cxn>
                <a:cxn ang="0">
                  <a:pos x="536" y="57"/>
                </a:cxn>
                <a:cxn ang="0">
                  <a:pos x="566" y="96"/>
                </a:cxn>
                <a:cxn ang="0">
                  <a:pos x="593" y="380"/>
                </a:cxn>
                <a:cxn ang="0">
                  <a:pos x="594" y="397"/>
                </a:cxn>
                <a:cxn ang="0">
                  <a:pos x="497" y="397"/>
                </a:cxn>
                <a:cxn ang="0">
                  <a:pos x="497" y="376"/>
                </a:cxn>
                <a:cxn ang="0">
                  <a:pos x="497" y="224"/>
                </a:cxn>
                <a:cxn ang="0">
                  <a:pos x="455" y="181"/>
                </a:cxn>
                <a:cxn ang="0">
                  <a:pos x="267" y="181"/>
                </a:cxn>
                <a:cxn ang="0">
                  <a:pos x="241" y="165"/>
                </a:cxn>
                <a:cxn ang="0">
                  <a:pos x="208" y="144"/>
                </a:cxn>
                <a:cxn ang="0">
                  <a:pos x="97" y="145"/>
                </a:cxn>
              </a:cxnLst>
              <a:rect l="0" t="0" r="r" b="b"/>
              <a:pathLst>
                <a:path w="594" h="397">
                  <a:moveTo>
                    <a:pt x="97" y="145"/>
                  </a:moveTo>
                  <a:cubicBezTo>
                    <a:pt x="97" y="230"/>
                    <a:pt x="97" y="313"/>
                    <a:pt x="97" y="397"/>
                  </a:cubicBezTo>
                  <a:cubicBezTo>
                    <a:pt x="65" y="397"/>
                    <a:pt x="34" y="397"/>
                    <a:pt x="0" y="397"/>
                  </a:cubicBezTo>
                  <a:cubicBezTo>
                    <a:pt x="3" y="362"/>
                    <a:pt x="6" y="327"/>
                    <a:pt x="10" y="293"/>
                  </a:cubicBezTo>
                  <a:cubicBezTo>
                    <a:pt x="16" y="228"/>
                    <a:pt x="23" y="163"/>
                    <a:pt x="29" y="98"/>
                  </a:cubicBezTo>
                  <a:cubicBezTo>
                    <a:pt x="30" y="79"/>
                    <a:pt x="40" y="65"/>
                    <a:pt x="57" y="58"/>
                  </a:cubicBezTo>
                  <a:cubicBezTo>
                    <a:pt x="106" y="39"/>
                    <a:pt x="156" y="20"/>
                    <a:pt x="207" y="0"/>
                  </a:cubicBezTo>
                  <a:cubicBezTo>
                    <a:pt x="228" y="40"/>
                    <a:pt x="248" y="79"/>
                    <a:pt x="268" y="119"/>
                  </a:cubicBezTo>
                  <a:cubicBezTo>
                    <a:pt x="270" y="118"/>
                    <a:pt x="272" y="118"/>
                    <a:pt x="274" y="118"/>
                  </a:cubicBezTo>
                  <a:cubicBezTo>
                    <a:pt x="273" y="104"/>
                    <a:pt x="274" y="90"/>
                    <a:pt x="271" y="77"/>
                  </a:cubicBezTo>
                  <a:cubicBezTo>
                    <a:pt x="268" y="63"/>
                    <a:pt x="262" y="49"/>
                    <a:pt x="256" y="34"/>
                  </a:cubicBezTo>
                  <a:cubicBezTo>
                    <a:pt x="284" y="34"/>
                    <a:pt x="311" y="34"/>
                    <a:pt x="339" y="34"/>
                  </a:cubicBezTo>
                  <a:cubicBezTo>
                    <a:pt x="330" y="63"/>
                    <a:pt x="312" y="90"/>
                    <a:pt x="325" y="127"/>
                  </a:cubicBezTo>
                  <a:cubicBezTo>
                    <a:pt x="346" y="83"/>
                    <a:pt x="365" y="42"/>
                    <a:pt x="386" y="0"/>
                  </a:cubicBezTo>
                  <a:cubicBezTo>
                    <a:pt x="405" y="7"/>
                    <a:pt x="424" y="14"/>
                    <a:pt x="443" y="22"/>
                  </a:cubicBezTo>
                  <a:cubicBezTo>
                    <a:pt x="474" y="33"/>
                    <a:pt x="505" y="45"/>
                    <a:pt x="536" y="57"/>
                  </a:cubicBezTo>
                  <a:cubicBezTo>
                    <a:pt x="553" y="64"/>
                    <a:pt x="565" y="76"/>
                    <a:pt x="566" y="96"/>
                  </a:cubicBezTo>
                  <a:cubicBezTo>
                    <a:pt x="575" y="191"/>
                    <a:pt x="585" y="285"/>
                    <a:pt x="593" y="380"/>
                  </a:cubicBezTo>
                  <a:cubicBezTo>
                    <a:pt x="594" y="385"/>
                    <a:pt x="594" y="391"/>
                    <a:pt x="594" y="397"/>
                  </a:cubicBezTo>
                  <a:cubicBezTo>
                    <a:pt x="561" y="397"/>
                    <a:pt x="531" y="397"/>
                    <a:pt x="497" y="397"/>
                  </a:cubicBezTo>
                  <a:cubicBezTo>
                    <a:pt x="497" y="390"/>
                    <a:pt x="497" y="383"/>
                    <a:pt x="497" y="376"/>
                  </a:cubicBezTo>
                  <a:cubicBezTo>
                    <a:pt x="497" y="325"/>
                    <a:pt x="498" y="274"/>
                    <a:pt x="497" y="224"/>
                  </a:cubicBezTo>
                  <a:cubicBezTo>
                    <a:pt x="497" y="194"/>
                    <a:pt x="485" y="181"/>
                    <a:pt x="455" y="181"/>
                  </a:cubicBezTo>
                  <a:cubicBezTo>
                    <a:pt x="392" y="180"/>
                    <a:pt x="330" y="180"/>
                    <a:pt x="267" y="181"/>
                  </a:cubicBezTo>
                  <a:cubicBezTo>
                    <a:pt x="254" y="181"/>
                    <a:pt x="246" y="179"/>
                    <a:pt x="241" y="165"/>
                  </a:cubicBezTo>
                  <a:cubicBezTo>
                    <a:pt x="236" y="150"/>
                    <a:pt x="225" y="144"/>
                    <a:pt x="208" y="144"/>
                  </a:cubicBezTo>
                  <a:cubicBezTo>
                    <a:pt x="172" y="146"/>
                    <a:pt x="136" y="145"/>
                    <a:pt x="97" y="14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9" name="Freeform 43"/>
            <p:cNvSpPr>
              <a:spLocks/>
            </p:cNvSpPr>
            <p:nvPr/>
          </p:nvSpPr>
          <p:spPr bwMode="gray">
            <a:xfrm>
              <a:off x="2627" y="803"/>
              <a:ext cx="506" cy="751"/>
            </a:xfrm>
            <a:custGeom>
              <a:avLst/>
              <a:gdLst/>
              <a:ahLst/>
              <a:cxnLst>
                <a:cxn ang="0">
                  <a:pos x="109" y="8"/>
                </a:cxn>
                <a:cxn ang="0">
                  <a:pos x="131" y="21"/>
                </a:cxn>
                <a:cxn ang="0">
                  <a:pos x="213" y="116"/>
                </a:cxn>
                <a:cxn ang="0">
                  <a:pos x="213" y="164"/>
                </a:cxn>
                <a:cxn ang="0">
                  <a:pos x="197" y="204"/>
                </a:cxn>
                <a:cxn ang="0">
                  <a:pos x="189" y="223"/>
                </a:cxn>
                <a:cxn ang="0">
                  <a:pos x="151" y="297"/>
                </a:cxn>
                <a:cxn ang="0">
                  <a:pos x="74" y="303"/>
                </a:cxn>
                <a:cxn ang="0">
                  <a:pos x="26" y="230"/>
                </a:cxn>
                <a:cxn ang="0">
                  <a:pos x="11" y="196"/>
                </a:cxn>
                <a:cxn ang="0">
                  <a:pos x="1" y="176"/>
                </a:cxn>
                <a:cxn ang="0">
                  <a:pos x="1" y="106"/>
                </a:cxn>
                <a:cxn ang="0">
                  <a:pos x="110" y="2"/>
                </a:cxn>
                <a:cxn ang="0">
                  <a:pos x="109" y="8"/>
                </a:cxn>
              </a:cxnLst>
              <a:rect l="0" t="0" r="r" b="b"/>
              <a:pathLst>
                <a:path w="214" h="317">
                  <a:moveTo>
                    <a:pt x="109" y="8"/>
                  </a:moveTo>
                  <a:cubicBezTo>
                    <a:pt x="116" y="13"/>
                    <a:pt x="123" y="20"/>
                    <a:pt x="131" y="21"/>
                  </a:cubicBezTo>
                  <a:cubicBezTo>
                    <a:pt x="181" y="30"/>
                    <a:pt x="212" y="66"/>
                    <a:pt x="213" y="116"/>
                  </a:cubicBezTo>
                  <a:cubicBezTo>
                    <a:pt x="213" y="132"/>
                    <a:pt x="212" y="148"/>
                    <a:pt x="213" y="164"/>
                  </a:cubicBezTo>
                  <a:cubicBezTo>
                    <a:pt x="214" y="180"/>
                    <a:pt x="211" y="194"/>
                    <a:pt x="197" y="204"/>
                  </a:cubicBezTo>
                  <a:cubicBezTo>
                    <a:pt x="192" y="207"/>
                    <a:pt x="190" y="216"/>
                    <a:pt x="189" y="223"/>
                  </a:cubicBezTo>
                  <a:cubicBezTo>
                    <a:pt x="186" y="252"/>
                    <a:pt x="177" y="279"/>
                    <a:pt x="151" y="297"/>
                  </a:cubicBezTo>
                  <a:cubicBezTo>
                    <a:pt x="127" y="314"/>
                    <a:pt x="101" y="317"/>
                    <a:pt x="74" y="303"/>
                  </a:cubicBezTo>
                  <a:cubicBezTo>
                    <a:pt x="44" y="289"/>
                    <a:pt x="29" y="263"/>
                    <a:pt x="26" y="230"/>
                  </a:cubicBezTo>
                  <a:cubicBezTo>
                    <a:pt x="25" y="216"/>
                    <a:pt x="22" y="205"/>
                    <a:pt x="11" y="196"/>
                  </a:cubicBezTo>
                  <a:cubicBezTo>
                    <a:pt x="5" y="192"/>
                    <a:pt x="2" y="183"/>
                    <a:pt x="1" y="176"/>
                  </a:cubicBezTo>
                  <a:cubicBezTo>
                    <a:pt x="0" y="153"/>
                    <a:pt x="1" y="129"/>
                    <a:pt x="1" y="106"/>
                  </a:cubicBezTo>
                  <a:cubicBezTo>
                    <a:pt x="2" y="44"/>
                    <a:pt x="47" y="0"/>
                    <a:pt x="110" y="2"/>
                  </a:cubicBezTo>
                  <a:cubicBezTo>
                    <a:pt x="110" y="4"/>
                    <a:pt x="109" y="6"/>
                    <a:pt x="109"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80" name="Group 46"/>
          <p:cNvGrpSpPr>
            <a:grpSpLocks noChangeAspect="1"/>
          </p:cNvGrpSpPr>
          <p:nvPr/>
        </p:nvGrpSpPr>
        <p:grpSpPr bwMode="gray">
          <a:xfrm>
            <a:off x="4263975" y="2130895"/>
            <a:ext cx="970691" cy="1106396"/>
            <a:chOff x="2087" y="725"/>
            <a:chExt cx="1577" cy="1797"/>
          </a:xfrm>
          <a:solidFill>
            <a:schemeClr val="bg1"/>
          </a:solidFill>
        </p:grpSpPr>
        <p:sp>
          <p:nvSpPr>
            <p:cNvPr id="81" name="Freeform 48"/>
            <p:cNvSpPr>
              <a:spLocks noEditPoints="1"/>
            </p:cNvSpPr>
            <p:nvPr/>
          </p:nvSpPr>
          <p:spPr bwMode="gray">
            <a:xfrm>
              <a:off x="2087" y="1201"/>
              <a:ext cx="1577" cy="1321"/>
            </a:xfrm>
            <a:custGeom>
              <a:avLst/>
              <a:gdLst/>
              <a:ahLst/>
              <a:cxnLst>
                <a:cxn ang="0">
                  <a:pos x="361" y="558"/>
                </a:cxn>
                <a:cxn ang="0">
                  <a:pos x="68" y="558"/>
                </a:cxn>
                <a:cxn ang="0">
                  <a:pos x="75" y="468"/>
                </a:cxn>
                <a:cxn ang="0">
                  <a:pos x="64" y="436"/>
                </a:cxn>
                <a:cxn ang="0">
                  <a:pos x="26" y="389"/>
                </a:cxn>
                <a:cxn ang="0">
                  <a:pos x="10" y="313"/>
                </a:cxn>
                <a:cxn ang="0">
                  <a:pos x="86" y="112"/>
                </a:cxn>
                <a:cxn ang="0">
                  <a:pos x="143" y="53"/>
                </a:cxn>
                <a:cxn ang="0">
                  <a:pos x="164" y="30"/>
                </a:cxn>
                <a:cxn ang="0">
                  <a:pos x="189" y="21"/>
                </a:cxn>
                <a:cxn ang="0">
                  <a:pos x="254" y="76"/>
                </a:cxn>
                <a:cxn ang="0">
                  <a:pos x="335" y="192"/>
                </a:cxn>
                <a:cxn ang="0">
                  <a:pos x="357" y="263"/>
                </a:cxn>
                <a:cxn ang="0">
                  <a:pos x="448" y="211"/>
                </a:cxn>
                <a:cxn ang="0">
                  <a:pos x="456" y="198"/>
                </a:cxn>
                <a:cxn ang="0">
                  <a:pos x="481" y="150"/>
                </a:cxn>
                <a:cxn ang="0">
                  <a:pos x="481" y="151"/>
                </a:cxn>
                <a:cxn ang="0">
                  <a:pos x="465" y="99"/>
                </a:cxn>
                <a:cxn ang="0">
                  <a:pos x="496" y="21"/>
                </a:cxn>
                <a:cxn ang="0">
                  <a:pos x="528" y="6"/>
                </a:cxn>
                <a:cxn ang="0">
                  <a:pos x="636" y="40"/>
                </a:cxn>
                <a:cxn ang="0">
                  <a:pos x="656" y="81"/>
                </a:cxn>
                <a:cxn ang="0">
                  <a:pos x="619" y="180"/>
                </a:cxn>
                <a:cxn ang="0">
                  <a:pos x="578" y="197"/>
                </a:cxn>
                <a:cxn ang="0">
                  <a:pos x="506" y="168"/>
                </a:cxn>
                <a:cxn ang="0">
                  <a:pos x="553" y="203"/>
                </a:cxn>
                <a:cxn ang="0">
                  <a:pos x="525" y="225"/>
                </a:cxn>
                <a:cxn ang="0">
                  <a:pos x="402" y="319"/>
                </a:cxn>
                <a:cxn ang="0">
                  <a:pos x="360" y="434"/>
                </a:cxn>
                <a:cxn ang="0">
                  <a:pos x="361" y="558"/>
                </a:cxn>
                <a:cxn ang="0">
                  <a:pos x="516" y="23"/>
                </a:cxn>
                <a:cxn ang="0">
                  <a:pos x="480" y="115"/>
                </a:cxn>
                <a:cxn ang="0">
                  <a:pos x="489" y="132"/>
                </a:cxn>
                <a:cxn ang="0">
                  <a:pos x="518" y="141"/>
                </a:cxn>
                <a:cxn ang="0">
                  <a:pos x="594" y="181"/>
                </a:cxn>
                <a:cxn ang="0">
                  <a:pos x="634" y="75"/>
                </a:cxn>
                <a:cxn ang="0">
                  <a:pos x="627" y="61"/>
                </a:cxn>
                <a:cxn ang="0">
                  <a:pos x="516" y="23"/>
                </a:cxn>
              </a:cxnLst>
              <a:rect l="0" t="0" r="r" b="b"/>
              <a:pathLst>
                <a:path w="666" h="558">
                  <a:moveTo>
                    <a:pt x="361" y="558"/>
                  </a:moveTo>
                  <a:cubicBezTo>
                    <a:pt x="264" y="558"/>
                    <a:pt x="167" y="558"/>
                    <a:pt x="68" y="558"/>
                  </a:cubicBezTo>
                  <a:cubicBezTo>
                    <a:pt x="71" y="527"/>
                    <a:pt x="74" y="497"/>
                    <a:pt x="75" y="468"/>
                  </a:cubicBezTo>
                  <a:cubicBezTo>
                    <a:pt x="75" y="457"/>
                    <a:pt x="70" y="445"/>
                    <a:pt x="64" y="436"/>
                  </a:cubicBezTo>
                  <a:cubicBezTo>
                    <a:pt x="53" y="419"/>
                    <a:pt x="40" y="404"/>
                    <a:pt x="26" y="389"/>
                  </a:cubicBezTo>
                  <a:cubicBezTo>
                    <a:pt x="6" y="367"/>
                    <a:pt x="0" y="341"/>
                    <a:pt x="10" y="313"/>
                  </a:cubicBezTo>
                  <a:cubicBezTo>
                    <a:pt x="34" y="246"/>
                    <a:pt x="59" y="179"/>
                    <a:pt x="86" y="112"/>
                  </a:cubicBezTo>
                  <a:cubicBezTo>
                    <a:pt x="96" y="85"/>
                    <a:pt x="118" y="67"/>
                    <a:pt x="143" y="53"/>
                  </a:cubicBezTo>
                  <a:cubicBezTo>
                    <a:pt x="152" y="48"/>
                    <a:pt x="160" y="39"/>
                    <a:pt x="164" y="30"/>
                  </a:cubicBezTo>
                  <a:cubicBezTo>
                    <a:pt x="171" y="18"/>
                    <a:pt x="177" y="12"/>
                    <a:pt x="189" y="21"/>
                  </a:cubicBezTo>
                  <a:cubicBezTo>
                    <a:pt x="211" y="39"/>
                    <a:pt x="234" y="56"/>
                    <a:pt x="254" y="76"/>
                  </a:cubicBezTo>
                  <a:cubicBezTo>
                    <a:pt x="286" y="111"/>
                    <a:pt x="317" y="147"/>
                    <a:pt x="335" y="192"/>
                  </a:cubicBezTo>
                  <a:cubicBezTo>
                    <a:pt x="343" y="214"/>
                    <a:pt x="349" y="237"/>
                    <a:pt x="357" y="263"/>
                  </a:cubicBezTo>
                  <a:cubicBezTo>
                    <a:pt x="387" y="246"/>
                    <a:pt x="418" y="229"/>
                    <a:pt x="448" y="211"/>
                  </a:cubicBezTo>
                  <a:cubicBezTo>
                    <a:pt x="452" y="209"/>
                    <a:pt x="454" y="203"/>
                    <a:pt x="456" y="198"/>
                  </a:cubicBezTo>
                  <a:cubicBezTo>
                    <a:pt x="464" y="183"/>
                    <a:pt x="472" y="168"/>
                    <a:pt x="481" y="150"/>
                  </a:cubicBezTo>
                  <a:cubicBezTo>
                    <a:pt x="482" y="154"/>
                    <a:pt x="482" y="152"/>
                    <a:pt x="481" y="151"/>
                  </a:cubicBezTo>
                  <a:cubicBezTo>
                    <a:pt x="452" y="132"/>
                    <a:pt x="452" y="132"/>
                    <a:pt x="465" y="99"/>
                  </a:cubicBezTo>
                  <a:cubicBezTo>
                    <a:pt x="476" y="73"/>
                    <a:pt x="486" y="47"/>
                    <a:pt x="496" y="21"/>
                  </a:cubicBezTo>
                  <a:cubicBezTo>
                    <a:pt x="502" y="5"/>
                    <a:pt x="511" y="0"/>
                    <a:pt x="528" y="6"/>
                  </a:cubicBezTo>
                  <a:cubicBezTo>
                    <a:pt x="564" y="18"/>
                    <a:pt x="600" y="28"/>
                    <a:pt x="636" y="40"/>
                  </a:cubicBezTo>
                  <a:cubicBezTo>
                    <a:pt x="663" y="49"/>
                    <a:pt x="666" y="56"/>
                    <a:pt x="656" y="81"/>
                  </a:cubicBezTo>
                  <a:cubicBezTo>
                    <a:pt x="644" y="114"/>
                    <a:pt x="632" y="147"/>
                    <a:pt x="619" y="180"/>
                  </a:cubicBezTo>
                  <a:cubicBezTo>
                    <a:pt x="610" y="204"/>
                    <a:pt x="601" y="208"/>
                    <a:pt x="578" y="197"/>
                  </a:cubicBezTo>
                  <a:cubicBezTo>
                    <a:pt x="555" y="186"/>
                    <a:pt x="532" y="175"/>
                    <a:pt x="506" y="168"/>
                  </a:cubicBezTo>
                  <a:cubicBezTo>
                    <a:pt x="521" y="179"/>
                    <a:pt x="536" y="190"/>
                    <a:pt x="553" y="203"/>
                  </a:cubicBezTo>
                  <a:cubicBezTo>
                    <a:pt x="543" y="211"/>
                    <a:pt x="535" y="221"/>
                    <a:pt x="525" y="225"/>
                  </a:cubicBezTo>
                  <a:cubicBezTo>
                    <a:pt x="473" y="243"/>
                    <a:pt x="442" y="286"/>
                    <a:pt x="402" y="319"/>
                  </a:cubicBezTo>
                  <a:cubicBezTo>
                    <a:pt x="364" y="350"/>
                    <a:pt x="355" y="387"/>
                    <a:pt x="360" y="434"/>
                  </a:cubicBezTo>
                  <a:cubicBezTo>
                    <a:pt x="364" y="474"/>
                    <a:pt x="361" y="515"/>
                    <a:pt x="361" y="558"/>
                  </a:cubicBezTo>
                  <a:close/>
                  <a:moveTo>
                    <a:pt x="516" y="23"/>
                  </a:moveTo>
                  <a:cubicBezTo>
                    <a:pt x="503" y="55"/>
                    <a:pt x="491" y="85"/>
                    <a:pt x="480" y="115"/>
                  </a:cubicBezTo>
                  <a:cubicBezTo>
                    <a:pt x="479" y="119"/>
                    <a:pt x="484" y="129"/>
                    <a:pt x="489" y="132"/>
                  </a:cubicBezTo>
                  <a:cubicBezTo>
                    <a:pt x="498" y="137"/>
                    <a:pt x="509" y="137"/>
                    <a:pt x="518" y="141"/>
                  </a:cubicBezTo>
                  <a:cubicBezTo>
                    <a:pt x="543" y="153"/>
                    <a:pt x="568" y="167"/>
                    <a:pt x="594" y="181"/>
                  </a:cubicBezTo>
                  <a:cubicBezTo>
                    <a:pt x="609" y="143"/>
                    <a:pt x="622" y="109"/>
                    <a:pt x="634" y="75"/>
                  </a:cubicBezTo>
                  <a:cubicBezTo>
                    <a:pt x="635" y="72"/>
                    <a:pt x="631" y="62"/>
                    <a:pt x="627" y="61"/>
                  </a:cubicBezTo>
                  <a:cubicBezTo>
                    <a:pt x="590" y="48"/>
                    <a:pt x="554" y="36"/>
                    <a:pt x="516"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2" name="Freeform 49"/>
            <p:cNvSpPr>
              <a:spLocks/>
            </p:cNvSpPr>
            <p:nvPr/>
          </p:nvSpPr>
          <p:spPr bwMode="gray">
            <a:xfrm>
              <a:off x="2456" y="725"/>
              <a:ext cx="403" cy="575"/>
            </a:xfrm>
            <a:custGeom>
              <a:avLst/>
              <a:gdLst/>
              <a:ahLst/>
              <a:cxnLst>
                <a:cxn ang="0">
                  <a:pos x="94" y="3"/>
                </a:cxn>
                <a:cxn ang="0">
                  <a:pos x="170" y="78"/>
                </a:cxn>
                <a:cxn ang="0">
                  <a:pos x="170" y="182"/>
                </a:cxn>
                <a:cxn ang="0">
                  <a:pos x="97" y="233"/>
                </a:cxn>
                <a:cxn ang="0">
                  <a:pos x="87" y="224"/>
                </a:cxn>
                <a:cxn ang="0">
                  <a:pos x="26" y="138"/>
                </a:cxn>
                <a:cxn ang="0">
                  <a:pos x="9" y="100"/>
                </a:cxn>
                <a:cxn ang="0">
                  <a:pos x="68" y="14"/>
                </a:cxn>
                <a:cxn ang="0">
                  <a:pos x="94" y="3"/>
                </a:cxn>
              </a:cxnLst>
              <a:rect l="0" t="0" r="r" b="b"/>
              <a:pathLst>
                <a:path w="170" h="243">
                  <a:moveTo>
                    <a:pt x="94" y="3"/>
                  </a:moveTo>
                  <a:cubicBezTo>
                    <a:pt x="142" y="0"/>
                    <a:pt x="170" y="29"/>
                    <a:pt x="170" y="78"/>
                  </a:cubicBezTo>
                  <a:cubicBezTo>
                    <a:pt x="170" y="112"/>
                    <a:pt x="170" y="147"/>
                    <a:pt x="170" y="182"/>
                  </a:cubicBezTo>
                  <a:cubicBezTo>
                    <a:pt x="169" y="215"/>
                    <a:pt x="129" y="243"/>
                    <a:pt x="97" y="233"/>
                  </a:cubicBezTo>
                  <a:cubicBezTo>
                    <a:pt x="93" y="232"/>
                    <a:pt x="90" y="228"/>
                    <a:pt x="87" y="224"/>
                  </a:cubicBezTo>
                  <a:cubicBezTo>
                    <a:pt x="66" y="196"/>
                    <a:pt x="45" y="168"/>
                    <a:pt x="26" y="138"/>
                  </a:cubicBezTo>
                  <a:cubicBezTo>
                    <a:pt x="18" y="127"/>
                    <a:pt x="12" y="113"/>
                    <a:pt x="9" y="100"/>
                  </a:cubicBezTo>
                  <a:cubicBezTo>
                    <a:pt x="0" y="60"/>
                    <a:pt x="27" y="22"/>
                    <a:pt x="68" y="14"/>
                  </a:cubicBezTo>
                  <a:cubicBezTo>
                    <a:pt x="77" y="13"/>
                    <a:pt x="85" y="7"/>
                    <a:pt x="94"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3" name="Freeform 50"/>
            <p:cNvSpPr>
              <a:spLocks/>
            </p:cNvSpPr>
            <p:nvPr/>
          </p:nvSpPr>
          <p:spPr bwMode="gray">
            <a:xfrm>
              <a:off x="2255" y="1033"/>
              <a:ext cx="225" cy="225"/>
            </a:xfrm>
            <a:custGeom>
              <a:avLst/>
              <a:gdLst/>
              <a:ahLst/>
              <a:cxnLst>
                <a:cxn ang="0">
                  <a:pos x="87" y="9"/>
                </a:cxn>
                <a:cxn ang="0">
                  <a:pos x="18" y="95"/>
                </a:cxn>
                <a:cxn ang="0">
                  <a:pos x="0" y="77"/>
                </a:cxn>
                <a:cxn ang="0">
                  <a:pos x="87" y="9"/>
                </a:cxn>
              </a:cxnLst>
              <a:rect l="0" t="0" r="r" b="b"/>
              <a:pathLst>
                <a:path w="95" h="95">
                  <a:moveTo>
                    <a:pt x="87" y="9"/>
                  </a:moveTo>
                  <a:cubicBezTo>
                    <a:pt x="95" y="55"/>
                    <a:pt x="62" y="95"/>
                    <a:pt x="18" y="95"/>
                  </a:cubicBezTo>
                  <a:cubicBezTo>
                    <a:pt x="5" y="95"/>
                    <a:pt x="0" y="91"/>
                    <a:pt x="0" y="77"/>
                  </a:cubicBezTo>
                  <a:cubicBezTo>
                    <a:pt x="0" y="32"/>
                    <a:pt x="40" y="0"/>
                    <a:pt x="8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84" name="Group 54"/>
          <p:cNvGrpSpPr>
            <a:grpSpLocks noChangeAspect="1"/>
          </p:cNvGrpSpPr>
          <p:nvPr/>
        </p:nvGrpSpPr>
        <p:grpSpPr bwMode="gray">
          <a:xfrm>
            <a:off x="8136461" y="4615542"/>
            <a:ext cx="937301" cy="817639"/>
            <a:chOff x="1973" y="810"/>
            <a:chExt cx="1814" cy="1582"/>
          </a:xfrm>
          <a:solidFill>
            <a:schemeClr val="bg1"/>
          </a:solidFill>
        </p:grpSpPr>
        <p:sp>
          <p:nvSpPr>
            <p:cNvPr id="85" name="Freeform 56"/>
            <p:cNvSpPr>
              <a:spLocks/>
            </p:cNvSpPr>
            <p:nvPr/>
          </p:nvSpPr>
          <p:spPr bwMode="gray">
            <a:xfrm>
              <a:off x="2558" y="1144"/>
              <a:ext cx="1229" cy="1248"/>
            </a:xfrm>
            <a:custGeom>
              <a:avLst/>
              <a:gdLst/>
              <a:ahLst/>
              <a:cxnLst>
                <a:cxn ang="0">
                  <a:pos x="260" y="0"/>
                </a:cxn>
                <a:cxn ang="0">
                  <a:pos x="460" y="0"/>
                </a:cxn>
                <a:cxn ang="0">
                  <a:pos x="519" y="59"/>
                </a:cxn>
                <a:cxn ang="0">
                  <a:pos x="519" y="318"/>
                </a:cxn>
                <a:cxn ang="0">
                  <a:pos x="460" y="376"/>
                </a:cxn>
                <a:cxn ang="0">
                  <a:pos x="408" y="376"/>
                </a:cxn>
                <a:cxn ang="0">
                  <a:pos x="386" y="407"/>
                </a:cxn>
                <a:cxn ang="0">
                  <a:pos x="425" y="519"/>
                </a:cxn>
                <a:cxn ang="0">
                  <a:pos x="426" y="527"/>
                </a:cxn>
                <a:cxn ang="0">
                  <a:pos x="418" y="524"/>
                </a:cxn>
                <a:cxn ang="0">
                  <a:pos x="237" y="379"/>
                </a:cxn>
                <a:cxn ang="0">
                  <a:pos x="228" y="376"/>
                </a:cxn>
                <a:cxn ang="0">
                  <a:pos x="60" y="376"/>
                </a:cxn>
                <a:cxn ang="0">
                  <a:pos x="0" y="317"/>
                </a:cxn>
                <a:cxn ang="0">
                  <a:pos x="0" y="60"/>
                </a:cxn>
                <a:cxn ang="0">
                  <a:pos x="60" y="0"/>
                </a:cxn>
                <a:cxn ang="0">
                  <a:pos x="260" y="0"/>
                </a:cxn>
              </a:cxnLst>
              <a:rect l="0" t="0" r="r" b="b"/>
              <a:pathLst>
                <a:path w="519" h="527">
                  <a:moveTo>
                    <a:pt x="260" y="0"/>
                  </a:moveTo>
                  <a:cubicBezTo>
                    <a:pt x="327" y="0"/>
                    <a:pt x="393" y="0"/>
                    <a:pt x="460" y="0"/>
                  </a:cubicBezTo>
                  <a:cubicBezTo>
                    <a:pt x="494" y="0"/>
                    <a:pt x="519" y="25"/>
                    <a:pt x="519" y="59"/>
                  </a:cubicBezTo>
                  <a:cubicBezTo>
                    <a:pt x="519" y="145"/>
                    <a:pt x="519" y="232"/>
                    <a:pt x="519" y="318"/>
                  </a:cubicBezTo>
                  <a:cubicBezTo>
                    <a:pt x="519" y="352"/>
                    <a:pt x="494" y="376"/>
                    <a:pt x="460" y="376"/>
                  </a:cubicBezTo>
                  <a:cubicBezTo>
                    <a:pt x="443" y="376"/>
                    <a:pt x="425" y="377"/>
                    <a:pt x="408" y="376"/>
                  </a:cubicBezTo>
                  <a:cubicBezTo>
                    <a:pt x="384" y="376"/>
                    <a:pt x="380" y="390"/>
                    <a:pt x="386" y="407"/>
                  </a:cubicBezTo>
                  <a:cubicBezTo>
                    <a:pt x="399" y="444"/>
                    <a:pt x="412" y="481"/>
                    <a:pt x="425" y="519"/>
                  </a:cubicBezTo>
                  <a:cubicBezTo>
                    <a:pt x="426" y="521"/>
                    <a:pt x="426" y="524"/>
                    <a:pt x="426" y="527"/>
                  </a:cubicBezTo>
                  <a:cubicBezTo>
                    <a:pt x="424" y="526"/>
                    <a:pt x="421" y="525"/>
                    <a:pt x="418" y="524"/>
                  </a:cubicBezTo>
                  <a:cubicBezTo>
                    <a:pt x="358" y="476"/>
                    <a:pt x="297" y="427"/>
                    <a:pt x="237" y="379"/>
                  </a:cubicBezTo>
                  <a:cubicBezTo>
                    <a:pt x="234" y="378"/>
                    <a:pt x="231" y="376"/>
                    <a:pt x="228" y="376"/>
                  </a:cubicBezTo>
                  <a:cubicBezTo>
                    <a:pt x="172" y="376"/>
                    <a:pt x="116" y="376"/>
                    <a:pt x="60" y="376"/>
                  </a:cubicBezTo>
                  <a:cubicBezTo>
                    <a:pt x="25" y="376"/>
                    <a:pt x="0" y="351"/>
                    <a:pt x="0" y="317"/>
                  </a:cubicBezTo>
                  <a:cubicBezTo>
                    <a:pt x="0" y="231"/>
                    <a:pt x="0" y="146"/>
                    <a:pt x="0" y="60"/>
                  </a:cubicBezTo>
                  <a:cubicBezTo>
                    <a:pt x="0" y="25"/>
                    <a:pt x="25" y="0"/>
                    <a:pt x="60" y="0"/>
                  </a:cubicBezTo>
                  <a:cubicBezTo>
                    <a:pt x="127" y="0"/>
                    <a:pt x="193" y="0"/>
                    <a:pt x="26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6" name="Freeform 57"/>
            <p:cNvSpPr>
              <a:spLocks/>
            </p:cNvSpPr>
            <p:nvPr/>
          </p:nvSpPr>
          <p:spPr bwMode="gray">
            <a:xfrm>
              <a:off x="1973" y="810"/>
              <a:ext cx="888" cy="902"/>
            </a:xfrm>
            <a:custGeom>
              <a:avLst/>
              <a:gdLst/>
              <a:ahLst/>
              <a:cxnLst>
                <a:cxn ang="0">
                  <a:pos x="375" y="110"/>
                </a:cxn>
                <a:cxn ang="0">
                  <a:pos x="305" y="110"/>
                </a:cxn>
                <a:cxn ang="0">
                  <a:pos x="218" y="179"/>
                </a:cxn>
                <a:cxn ang="0">
                  <a:pos x="215" y="198"/>
                </a:cxn>
                <a:cxn ang="0">
                  <a:pos x="215" y="267"/>
                </a:cxn>
                <a:cxn ang="0">
                  <a:pos x="212" y="274"/>
                </a:cxn>
                <a:cxn ang="0">
                  <a:pos x="79" y="379"/>
                </a:cxn>
                <a:cxn ang="0">
                  <a:pos x="75" y="381"/>
                </a:cxn>
                <a:cxn ang="0">
                  <a:pos x="74" y="381"/>
                </a:cxn>
                <a:cxn ang="0">
                  <a:pos x="75" y="375"/>
                </a:cxn>
                <a:cxn ang="0">
                  <a:pos x="103" y="295"/>
                </a:cxn>
                <a:cxn ang="0">
                  <a:pos x="86" y="272"/>
                </a:cxn>
                <a:cxn ang="0">
                  <a:pos x="42" y="272"/>
                </a:cxn>
                <a:cxn ang="0">
                  <a:pos x="0" y="230"/>
                </a:cxn>
                <a:cxn ang="0">
                  <a:pos x="0" y="41"/>
                </a:cxn>
                <a:cxn ang="0">
                  <a:pos x="42" y="0"/>
                </a:cxn>
                <a:cxn ang="0">
                  <a:pos x="333" y="0"/>
                </a:cxn>
                <a:cxn ang="0">
                  <a:pos x="375" y="41"/>
                </a:cxn>
                <a:cxn ang="0">
                  <a:pos x="375" y="105"/>
                </a:cxn>
                <a:cxn ang="0">
                  <a:pos x="375" y="110"/>
                </a:cxn>
              </a:cxnLst>
              <a:rect l="0" t="0" r="r" b="b"/>
              <a:pathLst>
                <a:path w="375" h="381">
                  <a:moveTo>
                    <a:pt x="375" y="110"/>
                  </a:moveTo>
                  <a:cubicBezTo>
                    <a:pt x="351" y="110"/>
                    <a:pt x="328" y="110"/>
                    <a:pt x="305" y="110"/>
                  </a:cubicBezTo>
                  <a:cubicBezTo>
                    <a:pt x="263" y="110"/>
                    <a:pt x="227" y="137"/>
                    <a:pt x="218" y="179"/>
                  </a:cubicBezTo>
                  <a:cubicBezTo>
                    <a:pt x="216" y="185"/>
                    <a:pt x="215" y="192"/>
                    <a:pt x="215" y="198"/>
                  </a:cubicBezTo>
                  <a:cubicBezTo>
                    <a:pt x="215" y="221"/>
                    <a:pt x="215" y="244"/>
                    <a:pt x="215" y="267"/>
                  </a:cubicBezTo>
                  <a:cubicBezTo>
                    <a:pt x="215" y="270"/>
                    <a:pt x="214" y="272"/>
                    <a:pt x="212" y="274"/>
                  </a:cubicBezTo>
                  <a:cubicBezTo>
                    <a:pt x="168" y="309"/>
                    <a:pt x="124" y="344"/>
                    <a:pt x="79" y="379"/>
                  </a:cubicBezTo>
                  <a:cubicBezTo>
                    <a:pt x="78" y="380"/>
                    <a:pt x="77" y="381"/>
                    <a:pt x="75" y="381"/>
                  </a:cubicBezTo>
                  <a:cubicBezTo>
                    <a:pt x="75" y="381"/>
                    <a:pt x="74" y="381"/>
                    <a:pt x="74" y="381"/>
                  </a:cubicBezTo>
                  <a:cubicBezTo>
                    <a:pt x="74" y="379"/>
                    <a:pt x="74" y="377"/>
                    <a:pt x="75" y="375"/>
                  </a:cubicBezTo>
                  <a:cubicBezTo>
                    <a:pt x="84" y="348"/>
                    <a:pt x="94" y="322"/>
                    <a:pt x="103" y="295"/>
                  </a:cubicBezTo>
                  <a:cubicBezTo>
                    <a:pt x="109" y="278"/>
                    <a:pt x="104" y="272"/>
                    <a:pt x="86" y="272"/>
                  </a:cubicBezTo>
                  <a:cubicBezTo>
                    <a:pt x="71" y="272"/>
                    <a:pt x="57" y="272"/>
                    <a:pt x="42" y="272"/>
                  </a:cubicBezTo>
                  <a:cubicBezTo>
                    <a:pt x="18" y="272"/>
                    <a:pt x="0" y="253"/>
                    <a:pt x="0" y="230"/>
                  </a:cubicBezTo>
                  <a:cubicBezTo>
                    <a:pt x="0" y="167"/>
                    <a:pt x="0" y="104"/>
                    <a:pt x="0" y="41"/>
                  </a:cubicBezTo>
                  <a:cubicBezTo>
                    <a:pt x="0" y="18"/>
                    <a:pt x="18" y="0"/>
                    <a:pt x="42" y="0"/>
                  </a:cubicBezTo>
                  <a:cubicBezTo>
                    <a:pt x="139" y="0"/>
                    <a:pt x="236" y="0"/>
                    <a:pt x="333" y="0"/>
                  </a:cubicBezTo>
                  <a:cubicBezTo>
                    <a:pt x="357" y="0"/>
                    <a:pt x="375" y="18"/>
                    <a:pt x="375" y="41"/>
                  </a:cubicBezTo>
                  <a:cubicBezTo>
                    <a:pt x="375" y="63"/>
                    <a:pt x="375" y="84"/>
                    <a:pt x="375" y="105"/>
                  </a:cubicBezTo>
                  <a:cubicBezTo>
                    <a:pt x="375" y="106"/>
                    <a:pt x="375" y="108"/>
                    <a:pt x="375"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87" name="Freeform 18"/>
          <p:cNvSpPr>
            <a:spLocks noEditPoints="1"/>
          </p:cNvSpPr>
          <p:nvPr/>
        </p:nvSpPr>
        <p:spPr bwMode="gray">
          <a:xfrm>
            <a:off x="717124" y="4483101"/>
            <a:ext cx="895355" cy="639167"/>
          </a:xfrm>
          <a:custGeom>
            <a:avLst/>
            <a:gdLst/>
            <a:ahLst/>
            <a:cxnLst>
              <a:cxn ang="0">
                <a:pos x="98" y="0"/>
              </a:cxn>
              <a:cxn ang="0">
                <a:pos x="686" y="0"/>
              </a:cxn>
              <a:cxn ang="0">
                <a:pos x="686" y="7"/>
              </a:cxn>
              <a:cxn ang="0">
                <a:pos x="686" y="410"/>
              </a:cxn>
              <a:cxn ang="0">
                <a:pos x="691" y="420"/>
              </a:cxn>
              <a:cxn ang="0">
                <a:pos x="781" y="510"/>
              </a:cxn>
              <a:cxn ang="0">
                <a:pos x="784" y="519"/>
              </a:cxn>
              <a:cxn ang="0">
                <a:pos x="723" y="586"/>
              </a:cxn>
              <a:cxn ang="0">
                <a:pos x="708" y="588"/>
              </a:cxn>
              <a:cxn ang="0">
                <a:pos x="76" y="588"/>
              </a:cxn>
              <a:cxn ang="0">
                <a:pos x="1" y="525"/>
              </a:cxn>
              <a:cxn ang="0">
                <a:pos x="6" y="508"/>
              </a:cxn>
              <a:cxn ang="0">
                <a:pos x="94" y="420"/>
              </a:cxn>
              <a:cxn ang="0">
                <a:pos x="98" y="410"/>
              </a:cxn>
              <a:cxn ang="0">
                <a:pos x="98" y="7"/>
              </a:cxn>
              <a:cxn ang="0">
                <a:pos x="98" y="0"/>
              </a:cxn>
              <a:cxn ang="0">
                <a:pos x="147" y="391"/>
              </a:cxn>
              <a:cxn ang="0">
                <a:pos x="637" y="391"/>
              </a:cxn>
              <a:cxn ang="0">
                <a:pos x="637" y="49"/>
              </a:cxn>
              <a:cxn ang="0">
                <a:pos x="147" y="49"/>
              </a:cxn>
              <a:cxn ang="0">
                <a:pos x="147" y="391"/>
              </a:cxn>
              <a:cxn ang="0">
                <a:pos x="294" y="514"/>
              </a:cxn>
              <a:cxn ang="0">
                <a:pos x="490" y="514"/>
              </a:cxn>
              <a:cxn ang="0">
                <a:pos x="474" y="467"/>
              </a:cxn>
              <a:cxn ang="0">
                <a:pos x="470" y="465"/>
              </a:cxn>
              <a:cxn ang="0">
                <a:pos x="314" y="465"/>
              </a:cxn>
              <a:cxn ang="0">
                <a:pos x="309" y="468"/>
              </a:cxn>
              <a:cxn ang="0">
                <a:pos x="301" y="495"/>
              </a:cxn>
              <a:cxn ang="0">
                <a:pos x="294" y="514"/>
              </a:cxn>
            </a:cxnLst>
            <a:rect l="0" t="0" r="r" b="b"/>
            <a:pathLst>
              <a:path w="785" h="588">
                <a:moveTo>
                  <a:pt x="98" y="0"/>
                </a:moveTo>
                <a:cubicBezTo>
                  <a:pt x="295" y="0"/>
                  <a:pt x="490" y="0"/>
                  <a:pt x="686" y="0"/>
                </a:cubicBezTo>
                <a:cubicBezTo>
                  <a:pt x="686" y="2"/>
                  <a:pt x="686" y="4"/>
                  <a:pt x="686" y="7"/>
                </a:cubicBezTo>
                <a:cubicBezTo>
                  <a:pt x="686" y="141"/>
                  <a:pt x="686" y="275"/>
                  <a:pt x="686" y="410"/>
                </a:cubicBezTo>
                <a:cubicBezTo>
                  <a:pt x="686" y="414"/>
                  <a:pt x="688" y="417"/>
                  <a:pt x="691" y="420"/>
                </a:cubicBezTo>
                <a:cubicBezTo>
                  <a:pt x="721" y="450"/>
                  <a:pt x="751" y="480"/>
                  <a:pt x="781" y="510"/>
                </a:cubicBezTo>
                <a:cubicBezTo>
                  <a:pt x="784" y="513"/>
                  <a:pt x="785" y="515"/>
                  <a:pt x="784" y="519"/>
                </a:cubicBezTo>
                <a:cubicBezTo>
                  <a:pt x="781" y="554"/>
                  <a:pt x="757" y="580"/>
                  <a:pt x="723" y="586"/>
                </a:cubicBezTo>
                <a:cubicBezTo>
                  <a:pt x="718" y="587"/>
                  <a:pt x="713" y="588"/>
                  <a:pt x="708" y="588"/>
                </a:cubicBezTo>
                <a:cubicBezTo>
                  <a:pt x="498" y="588"/>
                  <a:pt x="287" y="588"/>
                  <a:pt x="76" y="588"/>
                </a:cubicBezTo>
                <a:cubicBezTo>
                  <a:pt x="37" y="588"/>
                  <a:pt x="7" y="563"/>
                  <a:pt x="1" y="525"/>
                </a:cubicBezTo>
                <a:cubicBezTo>
                  <a:pt x="0" y="518"/>
                  <a:pt x="1" y="513"/>
                  <a:pt x="6" y="508"/>
                </a:cubicBezTo>
                <a:cubicBezTo>
                  <a:pt x="36" y="479"/>
                  <a:pt x="65" y="449"/>
                  <a:pt x="94" y="420"/>
                </a:cubicBezTo>
                <a:cubicBezTo>
                  <a:pt x="97" y="417"/>
                  <a:pt x="98" y="414"/>
                  <a:pt x="98" y="410"/>
                </a:cubicBezTo>
                <a:cubicBezTo>
                  <a:pt x="98" y="276"/>
                  <a:pt x="98" y="141"/>
                  <a:pt x="98" y="7"/>
                </a:cubicBezTo>
                <a:cubicBezTo>
                  <a:pt x="98" y="5"/>
                  <a:pt x="98" y="2"/>
                  <a:pt x="98" y="0"/>
                </a:cubicBezTo>
                <a:close/>
                <a:moveTo>
                  <a:pt x="147" y="391"/>
                </a:moveTo>
                <a:cubicBezTo>
                  <a:pt x="311" y="391"/>
                  <a:pt x="474" y="391"/>
                  <a:pt x="637" y="391"/>
                </a:cubicBezTo>
                <a:cubicBezTo>
                  <a:pt x="637" y="277"/>
                  <a:pt x="637" y="163"/>
                  <a:pt x="637" y="49"/>
                </a:cubicBezTo>
                <a:cubicBezTo>
                  <a:pt x="474" y="49"/>
                  <a:pt x="310" y="49"/>
                  <a:pt x="147" y="49"/>
                </a:cubicBezTo>
                <a:cubicBezTo>
                  <a:pt x="147" y="163"/>
                  <a:pt x="147" y="277"/>
                  <a:pt x="147" y="391"/>
                </a:cubicBezTo>
                <a:close/>
                <a:moveTo>
                  <a:pt x="294" y="514"/>
                </a:moveTo>
                <a:cubicBezTo>
                  <a:pt x="360" y="514"/>
                  <a:pt x="425" y="514"/>
                  <a:pt x="490" y="514"/>
                </a:cubicBezTo>
                <a:cubicBezTo>
                  <a:pt x="485" y="498"/>
                  <a:pt x="480" y="482"/>
                  <a:pt x="474" y="467"/>
                </a:cubicBezTo>
                <a:cubicBezTo>
                  <a:pt x="474" y="466"/>
                  <a:pt x="472" y="465"/>
                  <a:pt x="470" y="465"/>
                </a:cubicBezTo>
                <a:cubicBezTo>
                  <a:pt x="418" y="465"/>
                  <a:pt x="366" y="465"/>
                  <a:pt x="314" y="465"/>
                </a:cubicBezTo>
                <a:cubicBezTo>
                  <a:pt x="311" y="465"/>
                  <a:pt x="310" y="466"/>
                  <a:pt x="309" y="468"/>
                </a:cubicBezTo>
                <a:cubicBezTo>
                  <a:pt x="306" y="477"/>
                  <a:pt x="303" y="486"/>
                  <a:pt x="301" y="495"/>
                </a:cubicBezTo>
                <a:cubicBezTo>
                  <a:pt x="298" y="501"/>
                  <a:pt x="296" y="507"/>
                  <a:pt x="294" y="514"/>
                </a:cubicBezTo>
                <a:close/>
              </a:path>
            </a:pathLst>
          </a:custGeom>
          <a:solidFill>
            <a:schemeClr val="bg1"/>
          </a:solidFill>
          <a:ln w="9525">
            <a:noFill/>
            <a:round/>
            <a:headEnd/>
            <a:tailEnd/>
          </a:ln>
        </p:spPr>
        <p:txBody>
          <a:bodyPr vert="horz" wrap="square" lIns="121899" tIns="60949" rIns="121899" bIns="60949" numCol="1" anchor="t" anchorCtr="0" compatLnSpc="1">
            <a:prstTxWarp prst="textNoShape">
              <a:avLst/>
            </a:prstTxWarp>
          </a:bodyPr>
          <a:lstStyle/>
          <a:p>
            <a:endParaRPr lang="en-US" dirty="0">
              <a:solidFill>
                <a:srgbClr val="000000"/>
              </a:solidFill>
            </a:endParaRPr>
          </a:p>
        </p:txBody>
      </p:sp>
      <p:sp>
        <p:nvSpPr>
          <p:cNvPr id="89" name="TextBox 88"/>
          <p:cNvSpPr txBox="1"/>
          <p:nvPr/>
        </p:nvSpPr>
        <p:spPr bwMode="gray">
          <a:xfrm>
            <a:off x="1446212" y="2266250"/>
            <a:ext cx="2617788" cy="1415750"/>
          </a:xfrm>
          <a:prstGeom prst="rect">
            <a:avLst/>
          </a:prstGeom>
          <a:noFill/>
          <a:ln>
            <a:noFill/>
          </a:ln>
        </p:spPr>
        <p:txBody>
          <a:bodyPr wrap="square" lIns="121899" tIns="60949" rIns="121899" bIns="60949" rtlCol="0">
            <a:spAutoFit/>
          </a:bodyPr>
          <a:lstStyle/>
          <a:p>
            <a:r>
              <a:rPr lang="pt-BR" sz="2800" dirty="0">
                <a:solidFill>
                  <a:srgbClr val="FFFFFF"/>
                </a:solidFill>
              </a:rPr>
              <a:t>Senioridade e qualificação do time</a:t>
            </a:r>
          </a:p>
        </p:txBody>
      </p:sp>
      <p:sp>
        <p:nvSpPr>
          <p:cNvPr id="90" name="TextBox 89"/>
          <p:cNvSpPr txBox="1"/>
          <p:nvPr/>
        </p:nvSpPr>
        <p:spPr bwMode="gray">
          <a:xfrm>
            <a:off x="1764808" y="4046299"/>
            <a:ext cx="2299191" cy="1969748"/>
          </a:xfrm>
          <a:prstGeom prst="rect">
            <a:avLst/>
          </a:prstGeom>
          <a:noFill/>
          <a:ln>
            <a:noFill/>
          </a:ln>
        </p:spPr>
        <p:txBody>
          <a:bodyPr wrap="square" lIns="121899" tIns="60949" rIns="121899" bIns="60949" rtlCol="0">
            <a:spAutoFit/>
          </a:bodyPr>
          <a:lstStyle/>
          <a:p>
            <a:r>
              <a:rPr lang="pt-BR" sz="2400" dirty="0">
                <a:solidFill>
                  <a:srgbClr val="FFFFFF"/>
                </a:solidFill>
              </a:rPr>
              <a:t>Flexibilidade de atendimento remoto e presencial sem custos logísticos </a:t>
            </a:r>
          </a:p>
        </p:txBody>
      </p:sp>
      <p:sp>
        <p:nvSpPr>
          <p:cNvPr id="92" name="TextBox 91"/>
          <p:cNvSpPr txBox="1"/>
          <p:nvPr/>
        </p:nvSpPr>
        <p:spPr bwMode="gray">
          <a:xfrm>
            <a:off x="5558188" y="2087456"/>
            <a:ext cx="2653694" cy="615531"/>
          </a:xfrm>
          <a:prstGeom prst="rect">
            <a:avLst/>
          </a:prstGeom>
          <a:noFill/>
          <a:ln>
            <a:noFill/>
          </a:ln>
        </p:spPr>
        <p:txBody>
          <a:bodyPr wrap="square" lIns="121899" tIns="60949" rIns="121899" bIns="60949" rtlCol="0">
            <a:spAutoFit/>
          </a:bodyPr>
          <a:lstStyle>
            <a:defPPr>
              <a:defRPr lang="en-US"/>
            </a:defPPr>
            <a:lvl1pPr>
              <a:defRPr sz="3200">
                <a:solidFill>
                  <a:prstClr val="white"/>
                </a:solidFill>
                <a:latin typeface="Calibri" pitchFamily="34" charset="0"/>
                <a:cs typeface="Calibri" pitchFamily="34" charset="0"/>
              </a:defRPr>
            </a:lvl1pPr>
          </a:lstStyle>
          <a:p>
            <a:r>
              <a:rPr lang="en-US" dirty="0"/>
              <a:t>50+ </a:t>
            </a:r>
            <a:r>
              <a:rPr lang="en-US" dirty="0" err="1"/>
              <a:t>Clientes</a:t>
            </a:r>
            <a:endParaRPr lang="en-US" dirty="0"/>
          </a:p>
        </p:txBody>
      </p:sp>
      <p:sp>
        <p:nvSpPr>
          <p:cNvPr id="94" name="TextBox 93"/>
          <p:cNvSpPr txBox="1"/>
          <p:nvPr/>
        </p:nvSpPr>
        <p:spPr bwMode="gray">
          <a:xfrm>
            <a:off x="9116617" y="1808186"/>
            <a:ext cx="2688073" cy="1969748"/>
          </a:xfrm>
          <a:prstGeom prst="rect">
            <a:avLst/>
          </a:prstGeom>
          <a:noFill/>
          <a:ln>
            <a:noFill/>
          </a:ln>
        </p:spPr>
        <p:txBody>
          <a:bodyPr wrap="square" lIns="121899" tIns="60949" rIns="121899" bIns="60949" rtlCol="0">
            <a:spAutoFit/>
          </a:bodyPr>
          <a:lstStyle/>
          <a:p>
            <a:r>
              <a:rPr lang="pt-BR" sz="2400" dirty="0">
                <a:solidFill>
                  <a:srgbClr val="FFFFFF"/>
                </a:solidFill>
              </a:rPr>
              <a:t>Atendimento ágil e de qualidade seguindo práticas acordadas com cada cliente </a:t>
            </a:r>
          </a:p>
        </p:txBody>
      </p:sp>
      <p:sp>
        <p:nvSpPr>
          <p:cNvPr id="95" name="TextBox 94"/>
          <p:cNvSpPr txBox="1"/>
          <p:nvPr/>
        </p:nvSpPr>
        <p:spPr bwMode="gray">
          <a:xfrm>
            <a:off x="9218612" y="2743200"/>
            <a:ext cx="2514600" cy="430865"/>
          </a:xfrm>
          <a:prstGeom prst="rect">
            <a:avLst/>
          </a:prstGeom>
          <a:noFill/>
          <a:ln>
            <a:noFill/>
          </a:ln>
        </p:spPr>
        <p:txBody>
          <a:bodyPr wrap="square" lIns="121899" tIns="60949" rIns="121899" bIns="60949" rtlCol="0">
            <a:spAutoFit/>
          </a:bodyPr>
          <a:lstStyle/>
          <a:p>
            <a:endParaRPr lang="en-US" sz="2000" dirty="0">
              <a:solidFill>
                <a:schemeClr val="bg1"/>
              </a:solidFill>
              <a:latin typeface="Calibri" pitchFamily="34" charset="0"/>
              <a:cs typeface="Calibri" pitchFamily="34" charset="0"/>
            </a:endParaRPr>
          </a:p>
        </p:txBody>
      </p:sp>
      <p:sp>
        <p:nvSpPr>
          <p:cNvPr id="96" name="TextBox 95"/>
          <p:cNvSpPr txBox="1"/>
          <p:nvPr/>
        </p:nvSpPr>
        <p:spPr bwMode="gray">
          <a:xfrm>
            <a:off x="9066212" y="4114803"/>
            <a:ext cx="2753369" cy="1600416"/>
          </a:xfrm>
          <a:prstGeom prst="rect">
            <a:avLst/>
          </a:prstGeom>
          <a:noFill/>
          <a:ln>
            <a:noFill/>
          </a:ln>
        </p:spPr>
        <p:txBody>
          <a:bodyPr wrap="square" lIns="121899" tIns="60949" rIns="121899" bIns="60949" rtlCol="0">
            <a:spAutoFit/>
          </a:bodyPr>
          <a:lstStyle/>
          <a:p>
            <a:r>
              <a:rPr lang="pt-BR" sz="2400" dirty="0">
                <a:solidFill>
                  <a:srgbClr val="FFFFFF"/>
                </a:solidFill>
              </a:rPr>
              <a:t>Alta disponibilidade de recursos com atendimento sob demanda</a:t>
            </a:r>
          </a:p>
        </p:txBody>
      </p:sp>
      <p:sp>
        <p:nvSpPr>
          <p:cNvPr id="98" name="TextBox 97"/>
          <p:cNvSpPr txBox="1"/>
          <p:nvPr/>
        </p:nvSpPr>
        <p:spPr bwMode="gray">
          <a:xfrm>
            <a:off x="4896553" y="2663188"/>
            <a:ext cx="3189110" cy="615531"/>
          </a:xfrm>
          <a:prstGeom prst="rect">
            <a:avLst/>
          </a:prstGeom>
          <a:noFill/>
          <a:ln>
            <a:noFill/>
          </a:ln>
        </p:spPr>
        <p:txBody>
          <a:bodyPr wrap="square" lIns="121899" tIns="60949" rIns="121899" bIns="60949" rtlCol="0">
            <a:spAutoFit/>
          </a:bodyPr>
          <a:lstStyle>
            <a:defPPr>
              <a:defRPr lang="en-US"/>
            </a:defPPr>
            <a:lvl1pPr>
              <a:defRPr sz="3200">
                <a:solidFill>
                  <a:prstClr val="white"/>
                </a:solidFill>
                <a:latin typeface="Calibri" pitchFamily="34" charset="0"/>
                <a:cs typeface="Calibri" pitchFamily="34" charset="0"/>
              </a:defRPr>
            </a:lvl1pPr>
          </a:lstStyle>
          <a:p>
            <a:r>
              <a:rPr lang="en-US" dirty="0"/>
              <a:t>100+ </a:t>
            </a:r>
            <a:r>
              <a:rPr lang="en-US" dirty="0" err="1"/>
              <a:t>Consultores</a:t>
            </a:r>
            <a:endParaRPr lang="en-US" dirty="0"/>
          </a:p>
        </p:txBody>
      </p:sp>
      <p:pic>
        <p:nvPicPr>
          <p:cNvPr id="97" name="Imagem 96">
            <a:extLst>
              <a:ext uri="{FF2B5EF4-FFF2-40B4-BE49-F238E27FC236}">
                <a16:creationId xmlns:a16="http://schemas.microsoft.com/office/drawing/2014/main" id="{5BB3D4F9-1C34-40CE-ADFB-826967C564DA}"/>
              </a:ext>
            </a:extLst>
          </p:cNvPr>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Tree>
    <p:extLst>
      <p:ext uri="{BB962C8B-B14F-4D97-AF65-F5344CB8AC3E}">
        <p14:creationId xmlns:p14="http://schemas.microsoft.com/office/powerpoint/2010/main" val="7614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Verticais</a:t>
            </a:r>
            <a:r>
              <a:rPr lang="en-US" dirty="0"/>
              <a:t> de </a:t>
            </a:r>
            <a:r>
              <a:rPr lang="en-US" dirty="0" err="1"/>
              <a:t>Atuação</a:t>
            </a:r>
            <a:r>
              <a:rPr lang="en-US" dirty="0"/>
              <a:t> </a:t>
            </a:r>
            <a:br>
              <a:rPr lang="en-US" dirty="0"/>
            </a:br>
            <a:r>
              <a:rPr lang="en-US" b="1" dirty="0"/>
              <a:t>SUPERO</a:t>
            </a:r>
          </a:p>
        </p:txBody>
      </p:sp>
      <p:sp>
        <p:nvSpPr>
          <p:cNvPr id="4" name="Slide Number Placeholder 3"/>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rPr>
              <a:pPr/>
              <a:t>7</a:t>
            </a:fld>
            <a:endParaRPr lang="uk-UA" dirty="0">
              <a:solidFill>
                <a:srgbClr val="5F5F5F">
                  <a:lumMod val="60000"/>
                  <a:lumOff val="40000"/>
                </a:srgbClr>
              </a:solidFill>
            </a:endParaRPr>
          </a:p>
        </p:txBody>
      </p:sp>
      <p:pic>
        <p:nvPicPr>
          <p:cNvPr id="7" name="Picture 6"/>
          <p:cNvPicPr>
            <a:picLocks noChangeAspect="1"/>
          </p:cNvPicPr>
          <p:nvPr/>
        </p:nvPicPr>
        <p:blipFill>
          <a:blip r:embed="rId3"/>
          <a:stretch>
            <a:fillRect/>
          </a:stretch>
        </p:blipFill>
        <p:spPr>
          <a:xfrm>
            <a:off x="17257888" y="1580381"/>
            <a:ext cx="9780410" cy="5503397"/>
          </a:xfrm>
          <a:prstGeom prst="rect">
            <a:avLst/>
          </a:prstGeom>
        </p:spPr>
      </p:pic>
      <p:cxnSp>
        <p:nvCxnSpPr>
          <p:cNvPr id="10" name="Straight Connector 9"/>
          <p:cNvCxnSpPr/>
          <p:nvPr/>
        </p:nvCxnSpPr>
        <p:spPr>
          <a:xfrm>
            <a:off x="649111" y="2144886"/>
            <a:ext cx="0" cy="959556"/>
          </a:xfrm>
          <a:prstGeom prst="line">
            <a:avLst/>
          </a:prstGeom>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14778" y="2469442"/>
            <a:ext cx="914400" cy="914400"/>
          </a:xfrm>
          <a:prstGeom prst="rect">
            <a:avLst/>
          </a:prstGeom>
          <a:noFill/>
        </p:spPr>
        <p:txBody>
          <a:bodyPr wrap="none" lIns="0" tIns="0" rIns="0" bIns="0" rtlCol="0">
            <a:noAutofit/>
          </a:bodyPr>
          <a:lstStyle/>
          <a:p>
            <a:pPr>
              <a:lnSpc>
                <a:spcPct val="90000"/>
              </a:lnSpc>
            </a:pPr>
            <a:endParaRPr lang="en-US" sz="2400" dirty="0"/>
          </a:p>
        </p:txBody>
      </p:sp>
      <p:sp>
        <p:nvSpPr>
          <p:cNvPr id="12" name="TextBox 11"/>
          <p:cNvSpPr txBox="1"/>
          <p:nvPr/>
        </p:nvSpPr>
        <p:spPr>
          <a:xfrm>
            <a:off x="761999" y="2370664"/>
            <a:ext cx="1721555" cy="519289"/>
          </a:xfrm>
          <a:prstGeom prst="rect">
            <a:avLst/>
          </a:prstGeom>
          <a:noFill/>
        </p:spPr>
        <p:txBody>
          <a:bodyPr wrap="none" lIns="0" tIns="0" rIns="0" bIns="0" rtlCol="0">
            <a:noAutofit/>
          </a:bodyPr>
          <a:lstStyle/>
          <a:p>
            <a:pPr algn="ctr">
              <a:lnSpc>
                <a:spcPct val="90000"/>
              </a:lnSpc>
            </a:pPr>
            <a:r>
              <a:rPr lang="pt-BR" sz="2400" b="1" dirty="0"/>
              <a:t>INDÚSTRIA</a:t>
            </a:r>
            <a:endParaRPr lang="en-US" sz="2400" b="1" dirty="0"/>
          </a:p>
        </p:txBody>
      </p:sp>
      <p:cxnSp>
        <p:nvCxnSpPr>
          <p:cNvPr id="14" name="Straight Connector 13"/>
          <p:cNvCxnSpPr/>
          <p:nvPr/>
        </p:nvCxnSpPr>
        <p:spPr>
          <a:xfrm>
            <a:off x="3821287" y="2156176"/>
            <a:ext cx="0" cy="959556"/>
          </a:xfrm>
          <a:prstGeom prst="line">
            <a:avLst/>
          </a:prstGeom>
          <a:ln w="19050">
            <a:solidFill>
              <a:srgbClr val="FF0000"/>
            </a:solidFill>
            <a:miter lim="800000"/>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05953" y="2339621"/>
            <a:ext cx="2839156" cy="519289"/>
          </a:xfrm>
          <a:prstGeom prst="rect">
            <a:avLst/>
          </a:prstGeom>
          <a:noFill/>
        </p:spPr>
        <p:txBody>
          <a:bodyPr wrap="none" lIns="0" tIns="0" rIns="0" bIns="0" rtlCol="0">
            <a:noAutofit/>
          </a:bodyPr>
          <a:lstStyle/>
          <a:p>
            <a:pPr>
              <a:lnSpc>
                <a:spcPct val="90000"/>
              </a:lnSpc>
            </a:pPr>
            <a:r>
              <a:rPr lang="pt-BR" sz="2400" b="1" dirty="0"/>
              <a:t>CONSTRUÇÃO </a:t>
            </a:r>
          </a:p>
          <a:p>
            <a:pPr>
              <a:lnSpc>
                <a:spcPct val="90000"/>
              </a:lnSpc>
            </a:pPr>
            <a:r>
              <a:rPr lang="pt-BR" sz="2400" b="1" dirty="0"/>
              <a:t>&amp; ENGENHARIA</a:t>
            </a:r>
          </a:p>
        </p:txBody>
      </p:sp>
      <p:cxnSp>
        <p:nvCxnSpPr>
          <p:cNvPr id="18" name="Straight Connector 17"/>
          <p:cNvCxnSpPr/>
          <p:nvPr/>
        </p:nvCxnSpPr>
        <p:spPr>
          <a:xfrm>
            <a:off x="6753573" y="2139242"/>
            <a:ext cx="0" cy="959556"/>
          </a:xfrm>
          <a:prstGeom prst="line">
            <a:avLst/>
          </a:prstGeom>
          <a:ln w="19050">
            <a:solidFill>
              <a:srgbClr val="FF0000"/>
            </a:solidFill>
            <a:miter lim="800000"/>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838239" y="2322687"/>
            <a:ext cx="1811867" cy="519289"/>
          </a:xfrm>
          <a:prstGeom prst="rect">
            <a:avLst/>
          </a:prstGeom>
          <a:noFill/>
        </p:spPr>
        <p:txBody>
          <a:bodyPr wrap="none" lIns="0" tIns="0" rIns="0" bIns="0" rtlCol="0">
            <a:noAutofit/>
          </a:bodyPr>
          <a:lstStyle/>
          <a:p>
            <a:pPr>
              <a:lnSpc>
                <a:spcPct val="90000"/>
              </a:lnSpc>
            </a:pPr>
            <a:r>
              <a:rPr lang="pt-BR" sz="2400" b="1" dirty="0"/>
              <a:t>TUBOS </a:t>
            </a:r>
          </a:p>
          <a:p>
            <a:pPr>
              <a:lnSpc>
                <a:spcPct val="90000"/>
              </a:lnSpc>
            </a:pPr>
            <a:r>
              <a:rPr lang="pt-BR" sz="2400" b="1" dirty="0"/>
              <a:t>E CONEXÕES</a:t>
            </a:r>
          </a:p>
        </p:txBody>
      </p:sp>
      <p:cxnSp>
        <p:nvCxnSpPr>
          <p:cNvPr id="20" name="Straight Connector 19"/>
          <p:cNvCxnSpPr/>
          <p:nvPr/>
        </p:nvCxnSpPr>
        <p:spPr>
          <a:xfrm>
            <a:off x="646290" y="3835385"/>
            <a:ext cx="0" cy="959556"/>
          </a:xfrm>
          <a:prstGeom prst="line">
            <a:avLst/>
          </a:prstGeom>
          <a:ln w="19050">
            <a:solidFill>
              <a:srgbClr val="FF0000"/>
            </a:solidFill>
            <a:miter lim="800000"/>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0956" y="4117607"/>
            <a:ext cx="1721555" cy="468504"/>
          </a:xfrm>
          <a:prstGeom prst="rect">
            <a:avLst/>
          </a:prstGeom>
          <a:noFill/>
        </p:spPr>
        <p:txBody>
          <a:bodyPr wrap="none" lIns="0" tIns="0" rIns="0" bIns="0" rtlCol="0">
            <a:noAutofit/>
          </a:bodyPr>
          <a:lstStyle/>
          <a:p>
            <a:pPr>
              <a:lnSpc>
                <a:spcPct val="90000"/>
              </a:lnSpc>
            </a:pPr>
            <a:r>
              <a:rPr lang="pt-BR" sz="2400" b="1" dirty="0"/>
              <a:t>EDUCAÇÃO</a:t>
            </a:r>
            <a:endParaRPr lang="en-US" sz="2400" b="1" dirty="0"/>
          </a:p>
        </p:txBody>
      </p:sp>
      <p:cxnSp>
        <p:nvCxnSpPr>
          <p:cNvPr id="22" name="Straight Connector 21"/>
          <p:cNvCxnSpPr/>
          <p:nvPr/>
        </p:nvCxnSpPr>
        <p:spPr>
          <a:xfrm>
            <a:off x="3818466" y="3846675"/>
            <a:ext cx="0" cy="959556"/>
          </a:xfrm>
          <a:prstGeom prst="line">
            <a:avLst/>
          </a:prstGeom>
          <a:ln w="19050">
            <a:solidFill>
              <a:srgbClr val="FF0000"/>
            </a:solidFill>
            <a:miter lim="800000"/>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889021" y="4106333"/>
            <a:ext cx="2079977" cy="493889"/>
          </a:xfrm>
          <a:prstGeom prst="rect">
            <a:avLst/>
          </a:prstGeom>
          <a:noFill/>
        </p:spPr>
        <p:txBody>
          <a:bodyPr wrap="none" lIns="0" tIns="0" rIns="0" bIns="0" rtlCol="0">
            <a:noAutofit/>
          </a:bodyPr>
          <a:lstStyle/>
          <a:p>
            <a:pPr>
              <a:lnSpc>
                <a:spcPct val="90000"/>
              </a:lnSpc>
            </a:pPr>
            <a:r>
              <a:rPr lang="pt-BR" sz="2400" b="1" dirty="0"/>
              <a:t>ENERGIA</a:t>
            </a:r>
          </a:p>
        </p:txBody>
      </p:sp>
      <p:cxnSp>
        <p:nvCxnSpPr>
          <p:cNvPr id="24" name="Straight Connector 23"/>
          <p:cNvCxnSpPr/>
          <p:nvPr/>
        </p:nvCxnSpPr>
        <p:spPr>
          <a:xfrm>
            <a:off x="6750752" y="3829741"/>
            <a:ext cx="0" cy="959556"/>
          </a:xfrm>
          <a:prstGeom prst="line">
            <a:avLst/>
          </a:prstGeom>
          <a:ln w="19050">
            <a:solidFill>
              <a:srgbClr val="FF0000"/>
            </a:solidFill>
            <a:miter lim="800000"/>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835418" y="4111964"/>
            <a:ext cx="1811867" cy="519289"/>
          </a:xfrm>
          <a:prstGeom prst="rect">
            <a:avLst/>
          </a:prstGeom>
          <a:noFill/>
        </p:spPr>
        <p:txBody>
          <a:bodyPr wrap="none" lIns="0" tIns="0" rIns="0" bIns="0" rtlCol="0">
            <a:noAutofit/>
          </a:bodyPr>
          <a:lstStyle/>
          <a:p>
            <a:pPr>
              <a:lnSpc>
                <a:spcPct val="90000"/>
              </a:lnSpc>
            </a:pPr>
            <a:r>
              <a:rPr lang="pt-BR" sz="2400" b="1" dirty="0"/>
              <a:t>AUTOMOTIVA</a:t>
            </a:r>
          </a:p>
        </p:txBody>
      </p:sp>
      <p:cxnSp>
        <p:nvCxnSpPr>
          <p:cNvPr id="26" name="Straight Connector 25"/>
          <p:cNvCxnSpPr/>
          <p:nvPr/>
        </p:nvCxnSpPr>
        <p:spPr>
          <a:xfrm>
            <a:off x="9869304" y="2164642"/>
            <a:ext cx="0" cy="959556"/>
          </a:xfrm>
          <a:prstGeom prst="line">
            <a:avLst/>
          </a:prstGeom>
          <a:ln w="19050">
            <a:solidFill>
              <a:srgbClr val="FF0000"/>
            </a:solidFill>
            <a:miter lim="800000"/>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968081" y="2446865"/>
            <a:ext cx="1811867" cy="519289"/>
          </a:xfrm>
          <a:prstGeom prst="rect">
            <a:avLst/>
          </a:prstGeom>
          <a:noFill/>
        </p:spPr>
        <p:txBody>
          <a:bodyPr wrap="none" lIns="0" tIns="0" rIns="0" bIns="0" rtlCol="0">
            <a:noAutofit/>
          </a:bodyPr>
          <a:lstStyle/>
          <a:p>
            <a:pPr>
              <a:lnSpc>
                <a:spcPct val="90000"/>
              </a:lnSpc>
            </a:pPr>
            <a:r>
              <a:rPr lang="pt-BR" sz="2400" b="1" dirty="0"/>
              <a:t>SAÚDE</a:t>
            </a:r>
          </a:p>
        </p:txBody>
      </p:sp>
      <p:cxnSp>
        <p:nvCxnSpPr>
          <p:cNvPr id="28" name="Straight Connector 27"/>
          <p:cNvCxnSpPr/>
          <p:nvPr/>
        </p:nvCxnSpPr>
        <p:spPr>
          <a:xfrm>
            <a:off x="9866483" y="3855141"/>
            <a:ext cx="0" cy="959556"/>
          </a:xfrm>
          <a:prstGeom prst="line">
            <a:avLst/>
          </a:prstGeom>
          <a:ln w="19050">
            <a:solidFill>
              <a:srgbClr val="FF0000"/>
            </a:solidFill>
            <a:miter lim="800000"/>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951149" y="4095030"/>
            <a:ext cx="1811867" cy="519289"/>
          </a:xfrm>
          <a:prstGeom prst="rect">
            <a:avLst/>
          </a:prstGeom>
          <a:noFill/>
        </p:spPr>
        <p:txBody>
          <a:bodyPr wrap="none" lIns="0" tIns="0" rIns="0" bIns="0" rtlCol="0">
            <a:noAutofit/>
          </a:bodyPr>
          <a:lstStyle/>
          <a:p>
            <a:pPr>
              <a:lnSpc>
                <a:spcPct val="90000"/>
              </a:lnSpc>
            </a:pPr>
            <a:r>
              <a:rPr lang="pt-BR" sz="2400" b="1" dirty="0"/>
              <a:t>VAREJO</a:t>
            </a:r>
          </a:p>
        </p:txBody>
      </p:sp>
      <p:pic>
        <p:nvPicPr>
          <p:cNvPr id="30" name="Picture 29"/>
          <p:cNvPicPr>
            <a:picLocks noChangeAspect="1"/>
          </p:cNvPicPr>
          <p:nvPr/>
        </p:nvPicPr>
        <p:blipFill>
          <a:blip r:embed="rId4"/>
          <a:stretch>
            <a:fillRect/>
          </a:stretch>
        </p:blipFill>
        <p:spPr>
          <a:xfrm>
            <a:off x="8695261" y="3904544"/>
            <a:ext cx="1066800" cy="673100"/>
          </a:xfrm>
          <a:prstGeom prst="rect">
            <a:avLst/>
          </a:prstGeom>
        </p:spPr>
      </p:pic>
      <p:pic>
        <p:nvPicPr>
          <p:cNvPr id="31" name="Picture 30"/>
          <p:cNvPicPr>
            <a:picLocks noChangeAspect="1"/>
          </p:cNvPicPr>
          <p:nvPr/>
        </p:nvPicPr>
        <p:blipFill>
          <a:blip r:embed="rId5"/>
          <a:stretch>
            <a:fillRect/>
          </a:stretch>
        </p:blipFill>
        <p:spPr>
          <a:xfrm>
            <a:off x="8722074" y="2293056"/>
            <a:ext cx="1028700" cy="622300"/>
          </a:xfrm>
          <a:prstGeom prst="rect">
            <a:avLst/>
          </a:prstGeom>
        </p:spPr>
      </p:pic>
      <p:pic>
        <p:nvPicPr>
          <p:cNvPr id="32" name="Picture 31"/>
          <p:cNvPicPr>
            <a:picLocks noChangeAspect="1"/>
          </p:cNvPicPr>
          <p:nvPr/>
        </p:nvPicPr>
        <p:blipFill>
          <a:blip r:embed="rId6"/>
          <a:stretch>
            <a:fillRect/>
          </a:stretch>
        </p:blipFill>
        <p:spPr>
          <a:xfrm>
            <a:off x="5956298" y="2214033"/>
            <a:ext cx="533400" cy="736600"/>
          </a:xfrm>
          <a:prstGeom prst="rect">
            <a:avLst/>
          </a:prstGeom>
        </p:spPr>
      </p:pic>
      <p:cxnSp>
        <p:nvCxnSpPr>
          <p:cNvPr id="35" name="Straight Connector 34"/>
          <p:cNvCxnSpPr/>
          <p:nvPr/>
        </p:nvCxnSpPr>
        <p:spPr>
          <a:xfrm>
            <a:off x="1501430" y="5142075"/>
            <a:ext cx="0" cy="959556"/>
          </a:xfrm>
          <a:prstGeom prst="line">
            <a:avLst/>
          </a:prstGeom>
          <a:ln w="19050">
            <a:solidFill>
              <a:srgbClr val="FF0000"/>
            </a:solidFill>
            <a:miter lim="800000"/>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586096" y="5325520"/>
            <a:ext cx="2079977" cy="519289"/>
          </a:xfrm>
          <a:prstGeom prst="rect">
            <a:avLst/>
          </a:prstGeom>
          <a:noFill/>
        </p:spPr>
        <p:txBody>
          <a:bodyPr wrap="none" lIns="0" tIns="0" rIns="0" bIns="0" rtlCol="0">
            <a:noAutofit/>
          </a:bodyPr>
          <a:lstStyle/>
          <a:p>
            <a:pPr>
              <a:lnSpc>
                <a:spcPct val="90000"/>
              </a:lnSpc>
            </a:pPr>
            <a:r>
              <a:rPr lang="pt-BR" sz="2400" b="1" dirty="0"/>
              <a:t>SERVIÇOS</a:t>
            </a:r>
          </a:p>
          <a:p>
            <a:pPr>
              <a:lnSpc>
                <a:spcPct val="90000"/>
              </a:lnSpc>
            </a:pPr>
            <a:r>
              <a:rPr lang="pt-BR" sz="2400" b="1" dirty="0"/>
              <a:t>FINANCEIROS</a:t>
            </a:r>
          </a:p>
        </p:txBody>
      </p:sp>
      <p:cxnSp>
        <p:nvCxnSpPr>
          <p:cNvPr id="37" name="Straight Connector 36"/>
          <p:cNvCxnSpPr/>
          <p:nvPr/>
        </p:nvCxnSpPr>
        <p:spPr>
          <a:xfrm>
            <a:off x="4518394" y="5096920"/>
            <a:ext cx="0" cy="959556"/>
          </a:xfrm>
          <a:prstGeom prst="line">
            <a:avLst/>
          </a:prstGeom>
          <a:ln w="19050">
            <a:solidFill>
              <a:srgbClr val="FF0000"/>
            </a:solidFill>
            <a:miter lim="800000"/>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603060" y="5280365"/>
            <a:ext cx="2079977" cy="519289"/>
          </a:xfrm>
          <a:prstGeom prst="rect">
            <a:avLst/>
          </a:prstGeom>
          <a:noFill/>
        </p:spPr>
        <p:txBody>
          <a:bodyPr wrap="none" lIns="0" tIns="0" rIns="0" bIns="0" rtlCol="0">
            <a:noAutofit/>
          </a:bodyPr>
          <a:lstStyle/>
          <a:p>
            <a:pPr>
              <a:lnSpc>
                <a:spcPct val="90000"/>
              </a:lnSpc>
            </a:pPr>
            <a:r>
              <a:rPr lang="pt-BR" sz="2400" b="1" dirty="0"/>
              <a:t>TECNOLOGIA</a:t>
            </a:r>
          </a:p>
          <a:p>
            <a:pPr>
              <a:lnSpc>
                <a:spcPct val="90000"/>
              </a:lnSpc>
            </a:pPr>
            <a:r>
              <a:rPr lang="pt-BR" sz="2400" b="1" dirty="0"/>
              <a:t>DE INFORMAÇÃO</a:t>
            </a:r>
          </a:p>
        </p:txBody>
      </p:sp>
      <p:pic>
        <p:nvPicPr>
          <p:cNvPr id="41" name="Picture 40"/>
          <p:cNvPicPr>
            <a:picLocks noChangeAspect="1"/>
          </p:cNvPicPr>
          <p:nvPr/>
        </p:nvPicPr>
        <p:blipFill>
          <a:blip r:embed="rId7"/>
          <a:stretch>
            <a:fillRect/>
          </a:stretch>
        </p:blipFill>
        <p:spPr>
          <a:xfrm>
            <a:off x="6846723" y="5163255"/>
            <a:ext cx="812800" cy="736600"/>
          </a:xfrm>
          <a:prstGeom prst="rect">
            <a:avLst/>
          </a:prstGeom>
        </p:spPr>
      </p:pic>
      <p:pic>
        <p:nvPicPr>
          <p:cNvPr id="42" name="Picture 41"/>
          <p:cNvPicPr>
            <a:picLocks noChangeAspect="1"/>
          </p:cNvPicPr>
          <p:nvPr/>
        </p:nvPicPr>
        <p:blipFill>
          <a:blip r:embed="rId8"/>
          <a:stretch>
            <a:fillRect/>
          </a:stretch>
        </p:blipFill>
        <p:spPr>
          <a:xfrm>
            <a:off x="13109222" y="2658036"/>
            <a:ext cx="12192000" cy="5605929"/>
          </a:xfrm>
          <a:prstGeom prst="rect">
            <a:avLst/>
          </a:prstGeom>
        </p:spPr>
      </p:pic>
      <p:pic>
        <p:nvPicPr>
          <p:cNvPr id="45" name="Picture 44"/>
          <p:cNvPicPr>
            <a:picLocks noChangeAspect="1"/>
          </p:cNvPicPr>
          <p:nvPr/>
        </p:nvPicPr>
        <p:blipFill>
          <a:blip r:embed="rId9"/>
          <a:stretch>
            <a:fillRect/>
          </a:stretch>
        </p:blipFill>
        <p:spPr>
          <a:xfrm>
            <a:off x="5644442" y="3778955"/>
            <a:ext cx="762000" cy="965200"/>
          </a:xfrm>
          <a:prstGeom prst="rect">
            <a:avLst/>
          </a:prstGeom>
        </p:spPr>
      </p:pic>
      <p:pic>
        <p:nvPicPr>
          <p:cNvPr id="46" name="Picture 45"/>
          <p:cNvPicPr>
            <a:picLocks noChangeAspect="1"/>
          </p:cNvPicPr>
          <p:nvPr/>
        </p:nvPicPr>
        <p:blipFill>
          <a:blip r:embed="rId10"/>
          <a:stretch>
            <a:fillRect/>
          </a:stretch>
        </p:blipFill>
        <p:spPr>
          <a:xfrm>
            <a:off x="2448275" y="3921478"/>
            <a:ext cx="889000" cy="723900"/>
          </a:xfrm>
          <a:prstGeom prst="rect">
            <a:avLst/>
          </a:prstGeom>
        </p:spPr>
      </p:pic>
      <p:pic>
        <p:nvPicPr>
          <p:cNvPr id="47" name="Picture 46"/>
          <p:cNvPicPr>
            <a:picLocks noChangeAspect="1"/>
          </p:cNvPicPr>
          <p:nvPr/>
        </p:nvPicPr>
        <p:blipFill>
          <a:blip r:embed="rId11"/>
          <a:stretch>
            <a:fillRect/>
          </a:stretch>
        </p:blipFill>
        <p:spPr>
          <a:xfrm>
            <a:off x="10854263" y="2226733"/>
            <a:ext cx="800100" cy="698500"/>
          </a:xfrm>
          <a:prstGeom prst="rect">
            <a:avLst/>
          </a:prstGeom>
        </p:spPr>
      </p:pic>
      <p:pic>
        <p:nvPicPr>
          <p:cNvPr id="48" name="Picture 47"/>
          <p:cNvPicPr>
            <a:picLocks noChangeAspect="1"/>
          </p:cNvPicPr>
          <p:nvPr/>
        </p:nvPicPr>
        <p:blipFill>
          <a:blip r:embed="rId12"/>
          <a:stretch>
            <a:fillRect/>
          </a:stretch>
        </p:blipFill>
        <p:spPr>
          <a:xfrm>
            <a:off x="10601673" y="5202767"/>
            <a:ext cx="584200" cy="685800"/>
          </a:xfrm>
          <a:prstGeom prst="rect">
            <a:avLst/>
          </a:prstGeom>
        </p:spPr>
      </p:pic>
      <p:cxnSp>
        <p:nvCxnSpPr>
          <p:cNvPr id="49" name="Straight Connector 48"/>
          <p:cNvCxnSpPr/>
          <p:nvPr/>
        </p:nvCxnSpPr>
        <p:spPr>
          <a:xfrm>
            <a:off x="7761124" y="5094097"/>
            <a:ext cx="0" cy="959556"/>
          </a:xfrm>
          <a:prstGeom prst="line">
            <a:avLst/>
          </a:prstGeom>
          <a:ln w="19050">
            <a:solidFill>
              <a:srgbClr val="FF0000"/>
            </a:solidFill>
            <a:miter lim="800000"/>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845790" y="5277542"/>
            <a:ext cx="2079977" cy="519289"/>
          </a:xfrm>
          <a:prstGeom prst="rect">
            <a:avLst/>
          </a:prstGeom>
          <a:noFill/>
        </p:spPr>
        <p:txBody>
          <a:bodyPr wrap="none" lIns="0" tIns="0" rIns="0" bIns="0" rtlCol="0">
            <a:noAutofit/>
          </a:bodyPr>
          <a:lstStyle/>
          <a:p>
            <a:pPr>
              <a:lnSpc>
                <a:spcPct val="90000"/>
              </a:lnSpc>
            </a:pPr>
            <a:r>
              <a:rPr lang="pt-BR" sz="2400" b="1" dirty="0"/>
              <a:t>MÍDIA </a:t>
            </a:r>
          </a:p>
          <a:p>
            <a:pPr>
              <a:lnSpc>
                <a:spcPct val="90000"/>
              </a:lnSpc>
            </a:pPr>
            <a:r>
              <a:rPr lang="pt-BR" sz="2400" b="1" dirty="0"/>
              <a:t>&amp; ENTRETENIMENTO</a:t>
            </a:r>
          </a:p>
        </p:txBody>
      </p:sp>
      <p:pic>
        <p:nvPicPr>
          <p:cNvPr id="51" name="Picture 50"/>
          <p:cNvPicPr>
            <a:picLocks noChangeAspect="1"/>
          </p:cNvPicPr>
          <p:nvPr/>
        </p:nvPicPr>
        <p:blipFill>
          <a:blip r:embed="rId13"/>
          <a:stretch>
            <a:fillRect/>
          </a:stretch>
        </p:blipFill>
        <p:spPr>
          <a:xfrm>
            <a:off x="10930465" y="3952522"/>
            <a:ext cx="647700" cy="533400"/>
          </a:xfrm>
          <a:prstGeom prst="rect">
            <a:avLst/>
          </a:prstGeom>
        </p:spPr>
      </p:pic>
      <p:pic>
        <p:nvPicPr>
          <p:cNvPr id="52" name="Picture 51"/>
          <p:cNvPicPr>
            <a:picLocks noChangeAspect="1"/>
          </p:cNvPicPr>
          <p:nvPr/>
        </p:nvPicPr>
        <p:blipFill>
          <a:blip r:embed="rId14"/>
          <a:stretch>
            <a:fillRect/>
          </a:stretch>
        </p:blipFill>
        <p:spPr>
          <a:xfrm>
            <a:off x="2976031" y="2434167"/>
            <a:ext cx="723900" cy="368300"/>
          </a:xfrm>
          <a:prstGeom prst="rect">
            <a:avLst/>
          </a:prstGeom>
        </p:spPr>
      </p:pic>
      <p:pic>
        <p:nvPicPr>
          <p:cNvPr id="53" name="Picture 52"/>
          <p:cNvPicPr>
            <a:picLocks noChangeAspect="1"/>
          </p:cNvPicPr>
          <p:nvPr/>
        </p:nvPicPr>
        <p:blipFill>
          <a:blip r:embed="rId15"/>
          <a:stretch>
            <a:fillRect/>
          </a:stretch>
        </p:blipFill>
        <p:spPr>
          <a:xfrm>
            <a:off x="5981700" y="3340100"/>
            <a:ext cx="228600" cy="165100"/>
          </a:xfrm>
          <a:prstGeom prst="rect">
            <a:avLst/>
          </a:prstGeom>
        </p:spPr>
      </p:pic>
      <p:pic>
        <p:nvPicPr>
          <p:cNvPr id="54" name="Picture 53"/>
          <p:cNvPicPr>
            <a:picLocks noChangeAspect="1"/>
          </p:cNvPicPr>
          <p:nvPr/>
        </p:nvPicPr>
        <p:blipFill>
          <a:blip r:embed="rId15"/>
          <a:stretch>
            <a:fillRect/>
          </a:stretch>
        </p:blipFill>
        <p:spPr>
          <a:xfrm>
            <a:off x="5981700" y="3340100"/>
            <a:ext cx="228600" cy="165100"/>
          </a:xfrm>
          <a:prstGeom prst="rect">
            <a:avLst/>
          </a:prstGeom>
        </p:spPr>
      </p:pic>
      <p:pic>
        <p:nvPicPr>
          <p:cNvPr id="55" name="Picture 54"/>
          <p:cNvPicPr>
            <a:picLocks noChangeAspect="1"/>
          </p:cNvPicPr>
          <p:nvPr/>
        </p:nvPicPr>
        <p:blipFill>
          <a:blip r:embed="rId15"/>
          <a:stretch>
            <a:fillRect/>
          </a:stretch>
        </p:blipFill>
        <p:spPr>
          <a:xfrm>
            <a:off x="5981700" y="3340100"/>
            <a:ext cx="228600" cy="165100"/>
          </a:xfrm>
          <a:prstGeom prst="rect">
            <a:avLst/>
          </a:prstGeom>
        </p:spPr>
      </p:pic>
      <p:pic>
        <p:nvPicPr>
          <p:cNvPr id="56" name="Picture 55"/>
          <p:cNvPicPr>
            <a:picLocks noChangeAspect="1"/>
          </p:cNvPicPr>
          <p:nvPr/>
        </p:nvPicPr>
        <p:blipFill>
          <a:blip r:embed="rId16"/>
          <a:stretch>
            <a:fillRect/>
          </a:stretch>
        </p:blipFill>
        <p:spPr>
          <a:xfrm>
            <a:off x="3589864" y="5387623"/>
            <a:ext cx="596900" cy="444500"/>
          </a:xfrm>
          <a:prstGeom prst="rect">
            <a:avLst/>
          </a:prstGeom>
        </p:spPr>
      </p:pic>
      <p:pic>
        <p:nvPicPr>
          <p:cNvPr id="43" name="Imagem 42">
            <a:extLst>
              <a:ext uri="{FF2B5EF4-FFF2-40B4-BE49-F238E27FC236}">
                <a16:creationId xmlns:a16="http://schemas.microsoft.com/office/drawing/2014/main" id="{7BEFCCEA-5583-433C-9371-C61084BB6F81}"/>
              </a:ext>
            </a:extLst>
          </p:cNvPr>
          <p:cNvPicPr>
            <a:picLocks noChangeAspect="1"/>
          </p:cNvPicPr>
          <p:nvPr/>
        </p:nvPicPr>
        <p:blipFill>
          <a:blip r:embed="rId17"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Tree>
    <p:extLst>
      <p:ext uri="{BB962C8B-B14F-4D97-AF65-F5344CB8AC3E}">
        <p14:creationId xmlns:p14="http://schemas.microsoft.com/office/powerpoint/2010/main" val="410916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Serviços</a:t>
            </a:r>
            <a:br>
              <a:rPr lang="en-US" dirty="0"/>
            </a:br>
            <a:r>
              <a:rPr lang="en-US" b="1" dirty="0"/>
              <a:t>SUPERO</a:t>
            </a:r>
          </a:p>
        </p:txBody>
      </p:sp>
      <p:sp>
        <p:nvSpPr>
          <p:cNvPr id="5" name="Rectangle 4"/>
          <p:cNvSpPr/>
          <p:nvPr/>
        </p:nvSpPr>
        <p:spPr>
          <a:xfrm>
            <a:off x="1255890" y="1735667"/>
            <a:ext cx="9430278" cy="4010378"/>
          </a:xfrm>
          <a:prstGeom prst="rect">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GB" sz="2400" b="1" dirty="0" err="1">
                <a:solidFill>
                  <a:srgbClr val="5F5F5F"/>
                </a:solidFill>
              </a:rPr>
              <a:t>Portfólio</a:t>
            </a:r>
            <a:r>
              <a:rPr lang="en-GB" sz="2400" b="1" dirty="0">
                <a:solidFill>
                  <a:srgbClr val="5F5F5F"/>
                </a:solidFill>
              </a:rPr>
              <a:t> de </a:t>
            </a:r>
            <a:r>
              <a:rPr lang="en-GB" sz="2400" b="1" dirty="0" err="1">
                <a:solidFill>
                  <a:srgbClr val="5F5F5F"/>
                </a:solidFill>
              </a:rPr>
              <a:t>Serviços</a:t>
            </a:r>
            <a:r>
              <a:rPr lang="en-GB" sz="2400" b="1" dirty="0">
                <a:solidFill>
                  <a:srgbClr val="5F5F5F"/>
                </a:solidFill>
              </a:rPr>
              <a:t> Supero</a:t>
            </a:r>
            <a:endParaRPr lang="en-US" sz="2400" b="1" dirty="0">
              <a:solidFill>
                <a:srgbClr val="5F5F5F"/>
              </a:solidFill>
            </a:endParaRPr>
          </a:p>
        </p:txBody>
      </p:sp>
      <p:sp>
        <p:nvSpPr>
          <p:cNvPr id="6" name="Rectangle 5"/>
          <p:cNvSpPr/>
          <p:nvPr/>
        </p:nvSpPr>
        <p:spPr>
          <a:xfrm>
            <a:off x="4872390" y="7176911"/>
            <a:ext cx="8305800" cy="609600"/>
          </a:xfrm>
          <a:prstGeom prst="rect">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GB" dirty="0"/>
              <a:t>Infrastructure as a Service</a:t>
            </a:r>
            <a:endParaRPr lang="en-US" dirty="0"/>
          </a:p>
        </p:txBody>
      </p:sp>
      <p:sp>
        <p:nvSpPr>
          <p:cNvPr id="15" name="Rectangle 14"/>
          <p:cNvSpPr/>
          <p:nvPr/>
        </p:nvSpPr>
        <p:spPr>
          <a:xfrm>
            <a:off x="1407564" y="1865489"/>
            <a:ext cx="9133437" cy="609600"/>
          </a:xfrm>
          <a:prstGeom prst="rect">
            <a:avLst/>
          </a:prstGeom>
          <a:solidFill>
            <a:srgbClr val="FF0000"/>
          </a:soli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GB" sz="2800" dirty="0"/>
              <a:t>Outsourcing</a:t>
            </a:r>
            <a:endParaRPr lang="en-US" sz="2800" dirty="0"/>
          </a:p>
        </p:txBody>
      </p:sp>
      <p:sp>
        <p:nvSpPr>
          <p:cNvPr id="16" name="Rectangle 15"/>
          <p:cNvSpPr/>
          <p:nvPr/>
        </p:nvSpPr>
        <p:spPr>
          <a:xfrm>
            <a:off x="1418854" y="2568218"/>
            <a:ext cx="9133437" cy="609600"/>
          </a:xfrm>
          <a:prstGeom prst="rect">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GB" sz="2800" dirty="0" err="1"/>
              <a:t>Fábrica</a:t>
            </a:r>
            <a:r>
              <a:rPr lang="en-GB" sz="2800" dirty="0"/>
              <a:t> de Software</a:t>
            </a:r>
            <a:endParaRPr lang="en-US" sz="2800" dirty="0"/>
          </a:p>
        </p:txBody>
      </p:sp>
      <p:sp>
        <p:nvSpPr>
          <p:cNvPr id="17" name="Rectangle 16"/>
          <p:cNvSpPr/>
          <p:nvPr/>
        </p:nvSpPr>
        <p:spPr>
          <a:xfrm>
            <a:off x="1430144" y="3285058"/>
            <a:ext cx="9133437" cy="60960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GB" sz="2800" dirty="0" err="1"/>
              <a:t>Projetos</a:t>
            </a:r>
            <a:r>
              <a:rPr lang="en-GB" sz="2800" dirty="0"/>
              <a:t> Turnkey</a:t>
            </a:r>
            <a:endParaRPr lang="en-US" sz="2800" dirty="0"/>
          </a:p>
        </p:txBody>
      </p:sp>
      <p:sp>
        <p:nvSpPr>
          <p:cNvPr id="18" name="Rectangle 17"/>
          <p:cNvSpPr/>
          <p:nvPr/>
        </p:nvSpPr>
        <p:spPr>
          <a:xfrm>
            <a:off x="1441434" y="4001898"/>
            <a:ext cx="9133437" cy="609600"/>
          </a:xfrm>
          <a:prstGeom prst="rect">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GB" sz="2800" dirty="0" err="1"/>
              <a:t>Consultoria</a:t>
            </a:r>
            <a:endParaRPr lang="en-US" sz="2800" dirty="0"/>
          </a:p>
        </p:txBody>
      </p:sp>
      <p:sp>
        <p:nvSpPr>
          <p:cNvPr id="19" name="Rectangle 18"/>
          <p:cNvSpPr/>
          <p:nvPr/>
        </p:nvSpPr>
        <p:spPr>
          <a:xfrm>
            <a:off x="1452724" y="4718738"/>
            <a:ext cx="9133437" cy="609600"/>
          </a:xfrm>
          <a:prstGeom prst="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GB" sz="2800" dirty="0" err="1"/>
              <a:t>Soluções</a:t>
            </a:r>
            <a:r>
              <a:rPr lang="en-GB" sz="2800" dirty="0"/>
              <a:t> Oracle Cloud</a:t>
            </a:r>
            <a:endParaRPr lang="en-US" sz="2800" dirty="0"/>
          </a:p>
        </p:txBody>
      </p:sp>
      <p:pic>
        <p:nvPicPr>
          <p:cNvPr id="10" name="Imagem 9">
            <a:extLst>
              <a:ext uri="{FF2B5EF4-FFF2-40B4-BE49-F238E27FC236}">
                <a16:creationId xmlns:a16="http://schemas.microsoft.com/office/drawing/2014/main" id="{D6F8B9D9-6E3E-458A-B9E8-D7B419D350E3}"/>
              </a:ext>
            </a:extLst>
          </p:cNvPr>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Tree>
    <p:extLst>
      <p:ext uri="{BB962C8B-B14F-4D97-AF65-F5344CB8AC3E}">
        <p14:creationId xmlns:p14="http://schemas.microsoft.com/office/powerpoint/2010/main" val="364670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Outsourcing</a:t>
            </a:r>
            <a:br>
              <a:rPr lang="en-US" dirty="0"/>
            </a:br>
            <a:r>
              <a:rPr lang="en-US" b="1" dirty="0"/>
              <a:t>SUPERO</a:t>
            </a:r>
          </a:p>
        </p:txBody>
      </p:sp>
      <p:sp>
        <p:nvSpPr>
          <p:cNvPr id="4" name="Slide Number Placeholder 3"/>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rPr>
              <a:pPr/>
              <a:t>9</a:t>
            </a:fld>
            <a:endParaRPr lang="uk-UA" dirty="0">
              <a:solidFill>
                <a:srgbClr val="5F5F5F">
                  <a:lumMod val="60000"/>
                  <a:lumOff val="40000"/>
                </a:srgbClr>
              </a:solidFill>
            </a:endParaRPr>
          </a:p>
        </p:txBody>
      </p:sp>
      <p:pic>
        <p:nvPicPr>
          <p:cNvPr id="5" name="Picture 4"/>
          <p:cNvPicPr>
            <a:picLocks noChangeAspect="1"/>
          </p:cNvPicPr>
          <p:nvPr/>
        </p:nvPicPr>
        <p:blipFill>
          <a:blip r:embed="rId3"/>
          <a:stretch>
            <a:fillRect/>
          </a:stretch>
        </p:blipFill>
        <p:spPr>
          <a:xfrm>
            <a:off x="800099" y="2184401"/>
            <a:ext cx="1193800" cy="1206500"/>
          </a:xfrm>
          <a:prstGeom prst="rect">
            <a:avLst/>
          </a:prstGeom>
        </p:spPr>
      </p:pic>
      <p:sp>
        <p:nvSpPr>
          <p:cNvPr id="7" name="Rectangle 6"/>
          <p:cNvSpPr/>
          <p:nvPr/>
        </p:nvSpPr>
        <p:spPr>
          <a:xfrm>
            <a:off x="2318371" y="2482335"/>
            <a:ext cx="7803488" cy="646331"/>
          </a:xfrm>
          <a:prstGeom prst="rect">
            <a:avLst/>
          </a:prstGeom>
        </p:spPr>
        <p:txBody>
          <a:bodyPr wrap="none">
            <a:spAutoFit/>
          </a:bodyPr>
          <a:lstStyle/>
          <a:p>
            <a:r>
              <a:rPr lang="en-US" sz="3600" b="1" dirty="0" err="1"/>
              <a:t>Maior</a:t>
            </a:r>
            <a:r>
              <a:rPr lang="en-US" sz="3600" dirty="0"/>
              <a:t> tempo </a:t>
            </a:r>
            <a:r>
              <a:rPr lang="en-US" sz="3600" dirty="0" err="1"/>
              <a:t>nas</a:t>
            </a:r>
            <a:r>
              <a:rPr lang="en-US" sz="3600" dirty="0"/>
              <a:t> </a:t>
            </a:r>
            <a:r>
              <a:rPr lang="en-US" sz="3600" dirty="0" err="1"/>
              <a:t>atividades</a:t>
            </a:r>
            <a:r>
              <a:rPr lang="en-US" sz="3600" dirty="0"/>
              <a:t> </a:t>
            </a:r>
            <a:r>
              <a:rPr lang="en-US" sz="3600" dirty="0" err="1"/>
              <a:t>estratégicas</a:t>
            </a:r>
            <a:endParaRPr lang="en-US" sz="3600" dirty="0"/>
          </a:p>
        </p:txBody>
      </p:sp>
      <p:pic>
        <p:nvPicPr>
          <p:cNvPr id="9" name="Picture 8"/>
          <p:cNvPicPr>
            <a:picLocks noChangeAspect="1"/>
          </p:cNvPicPr>
          <p:nvPr/>
        </p:nvPicPr>
        <p:blipFill>
          <a:blip r:embed="rId4"/>
          <a:stretch>
            <a:fillRect/>
          </a:stretch>
        </p:blipFill>
        <p:spPr>
          <a:xfrm>
            <a:off x="787398" y="3832573"/>
            <a:ext cx="1206500" cy="1168400"/>
          </a:xfrm>
          <a:prstGeom prst="rect">
            <a:avLst/>
          </a:prstGeom>
        </p:spPr>
      </p:pic>
      <p:sp>
        <p:nvSpPr>
          <p:cNvPr id="11" name="Rectangle 10"/>
          <p:cNvSpPr/>
          <p:nvPr/>
        </p:nvSpPr>
        <p:spPr>
          <a:xfrm>
            <a:off x="2304260" y="4062777"/>
            <a:ext cx="8083463" cy="646331"/>
          </a:xfrm>
          <a:prstGeom prst="rect">
            <a:avLst/>
          </a:prstGeom>
        </p:spPr>
        <p:txBody>
          <a:bodyPr wrap="none">
            <a:spAutoFit/>
          </a:bodyPr>
          <a:lstStyle/>
          <a:p>
            <a:r>
              <a:rPr lang="en-US" sz="3600" b="1" dirty="0" err="1"/>
              <a:t>Menor</a:t>
            </a:r>
            <a:r>
              <a:rPr lang="en-US" sz="3600" b="1" dirty="0"/>
              <a:t> </a:t>
            </a:r>
            <a:r>
              <a:rPr lang="en-US" sz="3600" dirty="0"/>
              <a:t>tempo </a:t>
            </a:r>
            <a:r>
              <a:rPr lang="en-US" sz="3600" dirty="0" err="1"/>
              <a:t>nas</a:t>
            </a:r>
            <a:r>
              <a:rPr lang="en-US" sz="3600" dirty="0"/>
              <a:t> </a:t>
            </a:r>
            <a:r>
              <a:rPr lang="en-US" sz="3600" dirty="0" err="1"/>
              <a:t>atividades</a:t>
            </a:r>
            <a:r>
              <a:rPr lang="en-US" sz="3600" dirty="0"/>
              <a:t> </a:t>
            </a:r>
            <a:r>
              <a:rPr lang="en-US" sz="3600" dirty="0" err="1"/>
              <a:t>operacionais</a:t>
            </a:r>
            <a:endParaRPr lang="en-US" sz="3600" dirty="0"/>
          </a:p>
        </p:txBody>
      </p:sp>
      <p:pic>
        <p:nvPicPr>
          <p:cNvPr id="8" name="Imagem 7">
            <a:extLst>
              <a:ext uri="{FF2B5EF4-FFF2-40B4-BE49-F238E27FC236}">
                <a16:creationId xmlns:a16="http://schemas.microsoft.com/office/drawing/2014/main" id="{10B6FB4F-D1AB-4AC1-8219-A6705FEB52D7}"/>
              </a:ext>
            </a:extLst>
          </p:cNvPr>
          <p:cNvPicPr>
            <a:picLocks noChangeAspect="1"/>
          </p:cNvPicPr>
          <p:nvPr/>
        </p:nvPicPr>
        <p:blipFill>
          <a:blip r:embed="rId5"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Tree>
    <p:extLst>
      <p:ext uri="{BB962C8B-B14F-4D97-AF65-F5344CB8AC3E}">
        <p14:creationId xmlns:p14="http://schemas.microsoft.com/office/powerpoint/2010/main" val="245720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upero">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2ed440a-8577-4840-a35b-4ca6d6921121">
      <Terms xmlns="http://schemas.microsoft.com/office/infopath/2007/PartnerControls"/>
    </lcf76f155ced4ddcb4097134ff3c332f>
    <TaxCatchAll xmlns="c5a0bfe4-142f-406d-804c-fde3afc7d03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CA52D5A2280E294789A7DFD857FBD2BF" ma:contentTypeVersion="" ma:contentTypeDescription="Crie um novo documento." ma:contentTypeScope="" ma:versionID="088fe3ee676629f5850a374a72764bdf">
  <xsd:schema xmlns:xsd="http://www.w3.org/2001/XMLSchema" xmlns:xs="http://www.w3.org/2001/XMLSchema" xmlns:p="http://schemas.microsoft.com/office/2006/metadata/properties" xmlns:ns2="02ed440a-8577-4840-a35b-4ca6d6921121" xmlns:ns3="54f8ad78-de45-4480-befc-607033b3eee1" xmlns:ns4="c5a0bfe4-142f-406d-804c-fde3afc7d032" targetNamespace="http://schemas.microsoft.com/office/2006/metadata/properties" ma:root="true" ma:fieldsID="c17831c90d7b1a953ac153cfd3b46d4e" ns2:_="" ns3:_="" ns4:_="">
    <xsd:import namespace="02ed440a-8577-4840-a35b-4ca6d6921121"/>
    <xsd:import namespace="54f8ad78-de45-4480-befc-607033b3eee1"/>
    <xsd:import namespace="c5a0bfe4-142f-406d-804c-fde3afc7d03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element ref="ns2:MediaServiceEventHashCode" minOccurs="0"/>
                <xsd:element ref="ns2:MediaServiceGenerationTime"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4: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ed440a-8577-4840-a35b-4ca6d69211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Marcações de imagem" ma:readOnly="false" ma:fieldId="{5cf76f15-5ced-4ddc-b409-7134ff3c332f}" ma:taxonomyMulti="true" ma:sspId="a53cad7c-d14c-48d8-8c0e-cdc1c2f6268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4f8ad78-de45-4480-befc-607033b3eee1" elementFormDefault="qualified">
    <xsd:import namespace="http://schemas.microsoft.com/office/2006/documentManagement/types"/>
    <xsd:import namespace="http://schemas.microsoft.com/office/infopath/2007/PartnerControls"/>
    <xsd:element name="SharedWithUsers" ma:index="12"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hes de Compartilhado Com"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5a0bfe4-142f-406d-804c-fde3afc7d032"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6810c976-1982-4f85-b2ac-a5ab959e27dc}" ma:internalName="TaxCatchAll" ma:showField="CatchAllData" ma:web="c5a0bfe4-142f-406d-804c-fde3afc7d0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F4DBFE-0DA0-43D4-B8F0-DC2DD68BE7A3}">
  <ds:schemaRefs>
    <ds:schemaRef ds:uri="http://schemas.microsoft.com/sharepoint/v3/contenttype/forms"/>
  </ds:schemaRefs>
</ds:datastoreItem>
</file>

<file path=customXml/itemProps2.xml><?xml version="1.0" encoding="utf-8"?>
<ds:datastoreItem xmlns:ds="http://schemas.openxmlformats.org/officeDocument/2006/customXml" ds:itemID="{94BD25D2-7538-46A5-A890-160AE1A181E4}">
  <ds:schemaRefs>
    <ds:schemaRef ds:uri="http://purl.org/dc/terms/"/>
    <ds:schemaRef ds:uri="http://schemas.microsoft.com/office/2006/metadata/properties"/>
    <ds:schemaRef ds:uri="http://schemas.microsoft.com/office/2006/documentManagement/types"/>
    <ds:schemaRef ds:uri="http://purl.org/dc/elements/1.1/"/>
    <ds:schemaRef ds:uri="http://purl.org/dc/dcmitype/"/>
    <ds:schemaRef ds:uri="http://schemas.microsoft.com/office/infopath/2007/PartnerControls"/>
    <ds:schemaRef ds:uri="02ed440a-8577-4840-a35b-4ca6d6921121"/>
    <ds:schemaRef ds:uri="http://schemas.openxmlformats.org/package/2006/metadata/core-properties"/>
    <ds:schemaRef ds:uri="54f8ad78-de45-4480-befc-607033b3eee1"/>
    <ds:schemaRef ds:uri="http://www.w3.org/XML/1998/namespace"/>
    <ds:schemaRef ds:uri="c5a0bfe4-142f-406d-804c-fde3afc7d032"/>
  </ds:schemaRefs>
</ds:datastoreItem>
</file>

<file path=customXml/itemProps3.xml><?xml version="1.0" encoding="utf-8"?>
<ds:datastoreItem xmlns:ds="http://schemas.openxmlformats.org/officeDocument/2006/customXml" ds:itemID="{E7C6869F-D05C-4795-A33D-2639656C15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ed440a-8577-4840-a35b-4ca6d6921121"/>
    <ds:schemaRef ds:uri="54f8ad78-de45-4480-befc-607033b3eee1"/>
    <ds:schemaRef ds:uri="c5a0bfe4-142f-406d-804c-fde3afc7d0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Supero.potx</Template>
  <TotalTime>39281</TotalTime>
  <Words>3248</Words>
  <Application>Microsoft Office PowerPoint</Application>
  <PresentationFormat>Widescreen</PresentationFormat>
  <Paragraphs>637</Paragraphs>
  <Slides>28</Slides>
  <Notes>21</Notes>
  <HiddenSlides>0</HiddenSlides>
  <MMClips>0</MMClips>
  <ScaleCrop>false</ScaleCrop>
  <HeadingPairs>
    <vt:vector size="4" baseType="variant">
      <vt:variant>
        <vt:lpstr>Tema</vt:lpstr>
      </vt:variant>
      <vt:variant>
        <vt:i4>1</vt:i4>
      </vt:variant>
      <vt:variant>
        <vt:lpstr>Títulos de slides</vt:lpstr>
      </vt:variant>
      <vt:variant>
        <vt:i4>28</vt:i4>
      </vt:variant>
    </vt:vector>
  </HeadingPairs>
  <TitlesOfParts>
    <vt:vector size="29" baseType="lpstr">
      <vt:lpstr>Supero</vt:lpstr>
      <vt:lpstr>Portfólio de Serviços</vt:lpstr>
      <vt:lpstr>Apresentação do PowerPoint</vt:lpstr>
      <vt:lpstr>Estrutura  Supero</vt:lpstr>
      <vt:lpstr>Alguns dos nossos Clientes</vt:lpstr>
      <vt:lpstr>Tecnologias e Serviços</vt:lpstr>
      <vt:lpstr>Diferenciais  </vt:lpstr>
      <vt:lpstr>Verticais de Atuação  SUPERO</vt:lpstr>
      <vt:lpstr>Serviços SUPERO</vt:lpstr>
      <vt:lpstr>Outsourcing SUPERO</vt:lpstr>
      <vt:lpstr>Porque Fazer Outsourcing com a  SUPERO?</vt:lpstr>
      <vt:lpstr>Abordagem de Outsourcing  SUPERO</vt:lpstr>
      <vt:lpstr>Vantagens do Outsourcing  SUPERO</vt:lpstr>
      <vt:lpstr>Gestão de Conhecimento  SUPERO</vt:lpstr>
      <vt:lpstr>Gestão do Conhecimento  SUPERO</vt:lpstr>
      <vt:lpstr>Atendimento “fora de série”  SUPERO</vt:lpstr>
      <vt:lpstr>Fábrica de Software  SUPERO</vt:lpstr>
      <vt:lpstr>Estrutura Fábrica de Software  SUPERO</vt:lpstr>
      <vt:lpstr>Benefícios Fábrica de Software  SUPERO</vt:lpstr>
      <vt:lpstr>Fábrica de Software – Ferramentas e Tecnologias  SUPERO</vt:lpstr>
      <vt:lpstr>Projetos Turnkey (Tailor-Made)  SUPERO</vt:lpstr>
      <vt:lpstr>Projetos Turnkey SUPERO</vt:lpstr>
      <vt:lpstr>Apresentação do PowerPoint</vt:lpstr>
      <vt:lpstr>Projetos Turnkey  SUPERO</vt:lpstr>
      <vt:lpstr>Gestão de Projetos Turnkey  SUPERO</vt:lpstr>
      <vt:lpstr>Divisão de Responsabilidades</vt:lpstr>
      <vt:lpstr>Abordagem Turnkey  Objetivos por Fase</vt:lpstr>
      <vt:lpstr>Porque fazer projetos Turnkey com a  SUPERO?</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Documents  Cloud Service</dc:title>
  <dc:creator>Lance Shaw</dc:creator>
  <cp:lastModifiedBy>Fábio Ruppenthal Ceroni</cp:lastModifiedBy>
  <cp:revision>710</cp:revision>
  <cp:lastPrinted>2018-01-30T12:43:35Z</cp:lastPrinted>
  <dcterms:created xsi:type="dcterms:W3CDTF">2014-05-22T18:39:37Z</dcterms:created>
  <dcterms:modified xsi:type="dcterms:W3CDTF">2024-01-31T21:08:30Z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0x010100CA52D5A2280E294789A7DFD857FBD2BF</vt:lpwstr>
  </property>
  <property fmtid="{D5CDD505-2E9C-101B-9397-08002B2CF9AE}" pid="3" name="AuthorIds_UIVersion_512">
    <vt:lpwstr>368</vt:lpwstr>
  </property>
</Properties>
</file>